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353" r:id="rId2"/>
    <p:sldId id="354" r:id="rId3"/>
    <p:sldId id="355" r:id="rId4"/>
    <p:sldId id="258" r:id="rId5"/>
    <p:sldId id="325" r:id="rId6"/>
    <p:sldId id="292" r:id="rId7"/>
    <p:sldId id="324" r:id="rId8"/>
    <p:sldId id="259" r:id="rId9"/>
    <p:sldId id="260" r:id="rId10"/>
    <p:sldId id="261" r:id="rId11"/>
    <p:sldId id="262" r:id="rId12"/>
    <p:sldId id="356" r:id="rId13"/>
    <p:sldId id="264" r:id="rId14"/>
    <p:sldId id="265" r:id="rId15"/>
    <p:sldId id="276" r:id="rId16"/>
    <p:sldId id="277" r:id="rId17"/>
    <p:sldId id="266" r:id="rId18"/>
    <p:sldId id="287" r:id="rId19"/>
    <p:sldId id="295" r:id="rId20"/>
    <p:sldId id="267" r:id="rId21"/>
    <p:sldId id="280" r:id="rId22"/>
    <p:sldId id="381" r:id="rId23"/>
    <p:sldId id="388" r:id="rId24"/>
    <p:sldId id="389" r:id="rId25"/>
    <p:sldId id="281" r:id="rId26"/>
    <p:sldId id="391" r:id="rId27"/>
    <p:sldId id="392" r:id="rId28"/>
    <p:sldId id="282" r:id="rId29"/>
    <p:sldId id="393" r:id="rId30"/>
    <p:sldId id="394" r:id="rId31"/>
    <p:sldId id="283" r:id="rId32"/>
    <p:sldId id="294" r:id="rId33"/>
    <p:sldId id="286" r:id="rId34"/>
    <p:sldId id="379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2" userDrawn="1">
          <p15:clr>
            <a:srgbClr val="A4A3A4"/>
          </p15:clr>
        </p15:guide>
        <p15:guide id="2" pos="7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20B18"/>
    <a:srgbClr val="001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3978" autoAdjust="0"/>
  </p:normalViewPr>
  <p:slideViewPr>
    <p:cSldViewPr snapToGrid="0" showGuides="1">
      <p:cViewPr varScale="1">
        <p:scale>
          <a:sx n="100" d="100"/>
          <a:sy n="100" d="100"/>
        </p:scale>
        <p:origin x="954" y="72"/>
      </p:cViewPr>
      <p:guideLst>
        <p:guide orient="horz" pos="3642"/>
        <p:guide pos="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48CDD-59ED-4E31-A33A-457513210AD6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C739C-BD1C-4734-8927-D8C20B3551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739C-BD1C-4734-8927-D8C20B35519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739C-BD1C-4734-8927-D8C20B35519C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739C-BD1C-4734-8927-D8C20B35519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739C-BD1C-4734-8927-D8C20B35519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739C-BD1C-4734-8927-D8C20B35519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739C-BD1C-4734-8927-D8C20B35519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739C-BD1C-4734-8927-D8C20B35519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DF8C-C552-4966-9881-40BA6C9084A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175-1473-453B-BC31-0B1413BCB0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102632" y="210386"/>
            <a:ext cx="387179" cy="467734"/>
            <a:chOff x="6008688" y="3273425"/>
            <a:chExt cx="1182687" cy="1428751"/>
          </a:xfrm>
          <a:gradFill>
            <a:gsLst>
              <a:gs pos="0">
                <a:srgbClr val="D0BFB3"/>
              </a:gs>
              <a:gs pos="51000">
                <a:srgbClr val="F7F0EA"/>
              </a:gs>
              <a:gs pos="100000">
                <a:srgbClr val="D9BFAD"/>
              </a:gs>
            </a:gsLst>
            <a:lin ang="18900000" scaled="0"/>
          </a:gradFill>
        </p:grpSpPr>
        <p:sp>
          <p:nvSpPr>
            <p:cNvPr id="9" name="Freeform 97"/>
            <p:cNvSpPr>
              <a:spLocks noEditPoints="1"/>
            </p:cNvSpPr>
            <p:nvPr/>
          </p:nvSpPr>
          <p:spPr bwMode="auto">
            <a:xfrm>
              <a:off x="6429375" y="3960813"/>
              <a:ext cx="342900" cy="333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7 h 18"/>
                <a:gd name="T12" fmla="*/ 3 w 18"/>
                <a:gd name="T13" fmla="*/ 11 h 18"/>
                <a:gd name="T14" fmla="*/ 9 w 18"/>
                <a:gd name="T15" fmla="*/ 4 h 18"/>
                <a:gd name="T16" fmla="*/ 15 w 18"/>
                <a:gd name="T17" fmla="*/ 11 h 18"/>
                <a:gd name="T18" fmla="*/ 9 w 18"/>
                <a:gd name="T1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7"/>
                  </a:moveTo>
                  <a:cubicBezTo>
                    <a:pt x="6" y="17"/>
                    <a:pt x="3" y="14"/>
                    <a:pt x="3" y="11"/>
                  </a:cubicBezTo>
                  <a:cubicBezTo>
                    <a:pt x="3" y="7"/>
                    <a:pt x="6" y="4"/>
                    <a:pt x="9" y="4"/>
                  </a:cubicBezTo>
                  <a:cubicBezTo>
                    <a:pt x="12" y="4"/>
                    <a:pt x="15" y="7"/>
                    <a:pt x="15" y="11"/>
                  </a:cubicBezTo>
                  <a:cubicBezTo>
                    <a:pt x="15" y="14"/>
                    <a:pt x="12" y="17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10" name="Freeform 98"/>
            <p:cNvSpPr/>
            <p:nvPr/>
          </p:nvSpPr>
          <p:spPr bwMode="auto">
            <a:xfrm>
              <a:off x="6505575" y="4052888"/>
              <a:ext cx="76200" cy="204788"/>
            </a:xfrm>
            <a:custGeom>
              <a:avLst/>
              <a:gdLst>
                <a:gd name="T0" fmla="*/ 4 w 4"/>
                <a:gd name="T1" fmla="*/ 10 h 11"/>
                <a:gd name="T2" fmla="*/ 1 w 4"/>
                <a:gd name="T3" fmla="*/ 6 h 11"/>
                <a:gd name="T4" fmla="*/ 2 w 4"/>
                <a:gd name="T5" fmla="*/ 0 h 11"/>
                <a:gd name="T6" fmla="*/ 1 w 4"/>
                <a:gd name="T7" fmla="*/ 6 h 11"/>
                <a:gd name="T8" fmla="*/ 2 w 4"/>
                <a:gd name="T9" fmla="*/ 10 h 11"/>
                <a:gd name="T10" fmla="*/ 4 w 4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4" y="10"/>
                  </a:moveTo>
                  <a:cubicBezTo>
                    <a:pt x="4" y="8"/>
                    <a:pt x="2" y="8"/>
                    <a:pt x="1" y="6"/>
                  </a:cubicBezTo>
                  <a:cubicBezTo>
                    <a:pt x="1" y="4"/>
                    <a:pt x="1" y="2"/>
                    <a:pt x="2" y="0"/>
                  </a:cubicBezTo>
                  <a:cubicBezTo>
                    <a:pt x="1" y="2"/>
                    <a:pt x="0" y="4"/>
                    <a:pt x="1" y="6"/>
                  </a:cubicBezTo>
                  <a:cubicBezTo>
                    <a:pt x="1" y="8"/>
                    <a:pt x="1" y="9"/>
                    <a:pt x="2" y="10"/>
                  </a:cubicBezTo>
                  <a:cubicBezTo>
                    <a:pt x="3" y="11"/>
                    <a:pt x="4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11" name="Freeform 99"/>
            <p:cNvSpPr/>
            <p:nvPr/>
          </p:nvSpPr>
          <p:spPr bwMode="auto">
            <a:xfrm>
              <a:off x="6619875" y="4052888"/>
              <a:ext cx="76200" cy="204788"/>
            </a:xfrm>
            <a:custGeom>
              <a:avLst/>
              <a:gdLst>
                <a:gd name="T0" fmla="*/ 0 w 4"/>
                <a:gd name="T1" fmla="*/ 10 h 11"/>
                <a:gd name="T2" fmla="*/ 3 w 4"/>
                <a:gd name="T3" fmla="*/ 6 h 11"/>
                <a:gd name="T4" fmla="*/ 2 w 4"/>
                <a:gd name="T5" fmla="*/ 0 h 11"/>
                <a:gd name="T6" fmla="*/ 3 w 4"/>
                <a:gd name="T7" fmla="*/ 6 h 11"/>
                <a:gd name="T8" fmla="*/ 2 w 4"/>
                <a:gd name="T9" fmla="*/ 10 h 11"/>
                <a:gd name="T10" fmla="*/ 0 w 4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0" y="10"/>
                  </a:moveTo>
                  <a:cubicBezTo>
                    <a:pt x="0" y="8"/>
                    <a:pt x="2" y="8"/>
                    <a:pt x="3" y="6"/>
                  </a:cubicBezTo>
                  <a:cubicBezTo>
                    <a:pt x="3" y="4"/>
                    <a:pt x="3" y="2"/>
                    <a:pt x="2" y="0"/>
                  </a:cubicBezTo>
                  <a:cubicBezTo>
                    <a:pt x="3" y="2"/>
                    <a:pt x="4" y="4"/>
                    <a:pt x="3" y="6"/>
                  </a:cubicBezTo>
                  <a:cubicBezTo>
                    <a:pt x="3" y="8"/>
                    <a:pt x="3" y="9"/>
                    <a:pt x="2" y="10"/>
                  </a:cubicBezTo>
                  <a:cubicBezTo>
                    <a:pt x="1" y="11"/>
                    <a:pt x="0" y="1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12" name="Freeform 100"/>
            <p:cNvSpPr/>
            <p:nvPr/>
          </p:nvSpPr>
          <p:spPr bwMode="auto">
            <a:xfrm>
              <a:off x="6429375" y="3756025"/>
              <a:ext cx="171450" cy="296863"/>
            </a:xfrm>
            <a:custGeom>
              <a:avLst/>
              <a:gdLst>
                <a:gd name="T0" fmla="*/ 0 w 9"/>
                <a:gd name="T1" fmla="*/ 2 h 16"/>
                <a:gd name="T2" fmla="*/ 6 w 9"/>
                <a:gd name="T3" fmla="*/ 7 h 16"/>
                <a:gd name="T4" fmla="*/ 7 w 9"/>
                <a:gd name="T5" fmla="*/ 16 h 16"/>
                <a:gd name="T6" fmla="*/ 3 w 9"/>
                <a:gd name="T7" fmla="*/ 1 h 16"/>
                <a:gd name="T8" fmla="*/ 0 w 9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2"/>
                  </a:moveTo>
                  <a:cubicBezTo>
                    <a:pt x="0" y="4"/>
                    <a:pt x="4" y="4"/>
                    <a:pt x="6" y="7"/>
                  </a:cubicBezTo>
                  <a:cubicBezTo>
                    <a:pt x="7" y="9"/>
                    <a:pt x="8" y="13"/>
                    <a:pt x="7" y="16"/>
                  </a:cubicBezTo>
                  <a:cubicBezTo>
                    <a:pt x="8" y="13"/>
                    <a:pt x="9" y="4"/>
                    <a:pt x="3" y="1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13" name="Freeform 101"/>
            <p:cNvSpPr/>
            <p:nvPr/>
          </p:nvSpPr>
          <p:spPr bwMode="auto">
            <a:xfrm>
              <a:off x="6619875" y="3756025"/>
              <a:ext cx="152400" cy="296863"/>
            </a:xfrm>
            <a:custGeom>
              <a:avLst/>
              <a:gdLst>
                <a:gd name="T0" fmla="*/ 8 w 8"/>
                <a:gd name="T1" fmla="*/ 2 h 16"/>
                <a:gd name="T2" fmla="*/ 2 w 8"/>
                <a:gd name="T3" fmla="*/ 7 h 16"/>
                <a:gd name="T4" fmla="*/ 1 w 8"/>
                <a:gd name="T5" fmla="*/ 16 h 16"/>
                <a:gd name="T6" fmla="*/ 5 w 8"/>
                <a:gd name="T7" fmla="*/ 1 h 16"/>
                <a:gd name="T8" fmla="*/ 8 w 8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2"/>
                  </a:moveTo>
                  <a:cubicBezTo>
                    <a:pt x="8" y="4"/>
                    <a:pt x="4" y="4"/>
                    <a:pt x="2" y="7"/>
                  </a:cubicBezTo>
                  <a:cubicBezTo>
                    <a:pt x="1" y="9"/>
                    <a:pt x="1" y="13"/>
                    <a:pt x="1" y="16"/>
                  </a:cubicBezTo>
                  <a:cubicBezTo>
                    <a:pt x="0" y="13"/>
                    <a:pt x="0" y="4"/>
                    <a:pt x="5" y="1"/>
                  </a:cubicBezTo>
                  <a:cubicBezTo>
                    <a:pt x="7" y="0"/>
                    <a:pt x="8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14" name="Freeform 102"/>
            <p:cNvSpPr/>
            <p:nvPr/>
          </p:nvSpPr>
          <p:spPr bwMode="auto">
            <a:xfrm>
              <a:off x="6372225" y="3589338"/>
              <a:ext cx="190500" cy="185738"/>
            </a:xfrm>
            <a:custGeom>
              <a:avLst/>
              <a:gdLst>
                <a:gd name="T0" fmla="*/ 10 w 10"/>
                <a:gd name="T1" fmla="*/ 9 h 10"/>
                <a:gd name="T2" fmla="*/ 0 w 10"/>
                <a:gd name="T3" fmla="*/ 0 h 10"/>
                <a:gd name="T4" fmla="*/ 5 w 10"/>
                <a:gd name="T5" fmla="*/ 5 h 10"/>
                <a:gd name="T6" fmla="*/ 1 w 10"/>
                <a:gd name="T7" fmla="*/ 10 h 10"/>
                <a:gd name="T8" fmla="*/ 6 w 10"/>
                <a:gd name="T9" fmla="*/ 7 h 10"/>
                <a:gd name="T10" fmla="*/ 10 w 10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0" y="9"/>
                  </a:moveTo>
                  <a:cubicBezTo>
                    <a:pt x="10" y="9"/>
                    <a:pt x="8" y="2"/>
                    <a:pt x="0" y="0"/>
                  </a:cubicBezTo>
                  <a:cubicBezTo>
                    <a:pt x="0" y="0"/>
                    <a:pt x="4" y="2"/>
                    <a:pt x="5" y="5"/>
                  </a:cubicBezTo>
                  <a:cubicBezTo>
                    <a:pt x="5" y="5"/>
                    <a:pt x="1" y="6"/>
                    <a:pt x="1" y="10"/>
                  </a:cubicBezTo>
                  <a:cubicBezTo>
                    <a:pt x="1" y="10"/>
                    <a:pt x="2" y="7"/>
                    <a:pt x="6" y="7"/>
                  </a:cubicBezTo>
                  <a:cubicBezTo>
                    <a:pt x="9" y="7"/>
                    <a:pt x="10" y="9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15" name="Freeform 103"/>
            <p:cNvSpPr/>
            <p:nvPr/>
          </p:nvSpPr>
          <p:spPr bwMode="auto">
            <a:xfrm>
              <a:off x="6638925" y="3589338"/>
              <a:ext cx="190500" cy="185738"/>
            </a:xfrm>
            <a:custGeom>
              <a:avLst/>
              <a:gdLst>
                <a:gd name="T0" fmla="*/ 0 w 10"/>
                <a:gd name="T1" fmla="*/ 9 h 10"/>
                <a:gd name="T2" fmla="*/ 10 w 10"/>
                <a:gd name="T3" fmla="*/ 0 h 10"/>
                <a:gd name="T4" fmla="*/ 5 w 10"/>
                <a:gd name="T5" fmla="*/ 5 h 10"/>
                <a:gd name="T6" fmla="*/ 9 w 10"/>
                <a:gd name="T7" fmla="*/ 10 h 10"/>
                <a:gd name="T8" fmla="*/ 5 w 10"/>
                <a:gd name="T9" fmla="*/ 7 h 10"/>
                <a:gd name="T10" fmla="*/ 0 w 10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0" y="9"/>
                  </a:moveTo>
                  <a:cubicBezTo>
                    <a:pt x="0" y="9"/>
                    <a:pt x="3" y="2"/>
                    <a:pt x="10" y="0"/>
                  </a:cubicBezTo>
                  <a:cubicBezTo>
                    <a:pt x="10" y="0"/>
                    <a:pt x="6" y="2"/>
                    <a:pt x="5" y="5"/>
                  </a:cubicBezTo>
                  <a:cubicBezTo>
                    <a:pt x="5" y="5"/>
                    <a:pt x="9" y="6"/>
                    <a:pt x="9" y="10"/>
                  </a:cubicBezTo>
                  <a:cubicBezTo>
                    <a:pt x="9" y="10"/>
                    <a:pt x="8" y="7"/>
                    <a:pt x="5" y="7"/>
                  </a:cubicBezTo>
                  <a:cubicBezTo>
                    <a:pt x="2" y="7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16" name="Oval 104"/>
            <p:cNvSpPr>
              <a:spLocks noChangeArrowheads="1"/>
            </p:cNvSpPr>
            <p:nvPr/>
          </p:nvSpPr>
          <p:spPr bwMode="auto">
            <a:xfrm>
              <a:off x="6543675" y="3941763"/>
              <a:ext cx="114300" cy="1111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17" name="Freeform 105"/>
            <p:cNvSpPr/>
            <p:nvPr/>
          </p:nvSpPr>
          <p:spPr bwMode="auto">
            <a:xfrm>
              <a:off x="6008688" y="3775075"/>
              <a:ext cx="592137" cy="463550"/>
            </a:xfrm>
            <a:custGeom>
              <a:avLst/>
              <a:gdLst>
                <a:gd name="T0" fmla="*/ 16 w 31"/>
                <a:gd name="T1" fmla="*/ 6 h 25"/>
                <a:gd name="T2" fmla="*/ 7 w 31"/>
                <a:gd name="T3" fmla="*/ 8 h 25"/>
                <a:gd name="T4" fmla="*/ 6 w 31"/>
                <a:gd name="T5" fmla="*/ 16 h 25"/>
                <a:gd name="T6" fmla="*/ 12 w 31"/>
                <a:gd name="T7" fmla="*/ 18 h 25"/>
                <a:gd name="T8" fmla="*/ 15 w 31"/>
                <a:gd name="T9" fmla="*/ 14 h 25"/>
                <a:gd name="T10" fmla="*/ 13 w 31"/>
                <a:gd name="T11" fmla="*/ 11 h 25"/>
                <a:gd name="T12" fmla="*/ 14 w 31"/>
                <a:gd name="T13" fmla="*/ 17 h 25"/>
                <a:gd name="T14" fmla="*/ 10 w 31"/>
                <a:gd name="T15" fmla="*/ 18 h 25"/>
                <a:gd name="T16" fmla="*/ 7 w 31"/>
                <a:gd name="T17" fmla="*/ 16 h 25"/>
                <a:gd name="T18" fmla="*/ 6 w 31"/>
                <a:gd name="T19" fmla="*/ 11 h 25"/>
                <a:gd name="T20" fmla="*/ 9 w 31"/>
                <a:gd name="T21" fmla="*/ 8 h 25"/>
                <a:gd name="T22" fmla="*/ 12 w 31"/>
                <a:gd name="T23" fmla="*/ 9 h 25"/>
                <a:gd name="T24" fmla="*/ 13 w 31"/>
                <a:gd name="T25" fmla="*/ 10 h 25"/>
                <a:gd name="T26" fmla="*/ 15 w 31"/>
                <a:gd name="T27" fmla="*/ 9 h 25"/>
                <a:gd name="T28" fmla="*/ 18 w 31"/>
                <a:gd name="T29" fmla="*/ 9 h 25"/>
                <a:gd name="T30" fmla="*/ 18 w 31"/>
                <a:gd name="T31" fmla="*/ 20 h 25"/>
                <a:gd name="T32" fmla="*/ 13 w 31"/>
                <a:gd name="T33" fmla="*/ 23 h 25"/>
                <a:gd name="T34" fmla="*/ 6 w 31"/>
                <a:gd name="T35" fmla="*/ 21 h 25"/>
                <a:gd name="T36" fmla="*/ 4 w 31"/>
                <a:gd name="T37" fmla="*/ 7 h 25"/>
                <a:gd name="T38" fmla="*/ 16 w 31"/>
                <a:gd name="T39" fmla="*/ 2 h 25"/>
                <a:gd name="T40" fmla="*/ 26 w 31"/>
                <a:gd name="T41" fmla="*/ 9 h 25"/>
                <a:gd name="T42" fmla="*/ 29 w 31"/>
                <a:gd name="T43" fmla="*/ 19 h 25"/>
                <a:gd name="T44" fmla="*/ 29 w 31"/>
                <a:gd name="T45" fmla="*/ 25 h 25"/>
                <a:gd name="T46" fmla="*/ 30 w 31"/>
                <a:gd name="T47" fmla="*/ 25 h 25"/>
                <a:gd name="T48" fmla="*/ 29 w 31"/>
                <a:gd name="T49" fmla="*/ 12 h 25"/>
                <a:gd name="T50" fmla="*/ 24 w 31"/>
                <a:gd name="T51" fmla="*/ 5 h 25"/>
                <a:gd name="T52" fmla="*/ 15 w 31"/>
                <a:gd name="T53" fmla="*/ 1 h 25"/>
                <a:gd name="T54" fmla="*/ 5 w 31"/>
                <a:gd name="T55" fmla="*/ 4 h 25"/>
                <a:gd name="T56" fmla="*/ 1 w 31"/>
                <a:gd name="T57" fmla="*/ 14 h 25"/>
                <a:gd name="T58" fmla="*/ 7 w 31"/>
                <a:gd name="T59" fmla="*/ 23 h 25"/>
                <a:gd name="T60" fmla="*/ 12 w 31"/>
                <a:gd name="T61" fmla="*/ 25 h 25"/>
                <a:gd name="T62" fmla="*/ 18 w 31"/>
                <a:gd name="T63" fmla="*/ 23 h 25"/>
                <a:gd name="T64" fmla="*/ 22 w 31"/>
                <a:gd name="T65" fmla="*/ 13 h 25"/>
                <a:gd name="T66" fmla="*/ 16 w 31"/>
                <a:gd name="T67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" h="25">
                  <a:moveTo>
                    <a:pt x="16" y="6"/>
                  </a:moveTo>
                  <a:cubicBezTo>
                    <a:pt x="13" y="5"/>
                    <a:pt x="9" y="6"/>
                    <a:pt x="7" y="8"/>
                  </a:cubicBezTo>
                  <a:cubicBezTo>
                    <a:pt x="5" y="10"/>
                    <a:pt x="5" y="13"/>
                    <a:pt x="6" y="16"/>
                  </a:cubicBezTo>
                  <a:cubicBezTo>
                    <a:pt x="8" y="18"/>
                    <a:pt x="10" y="19"/>
                    <a:pt x="12" y="18"/>
                  </a:cubicBezTo>
                  <a:cubicBezTo>
                    <a:pt x="14" y="18"/>
                    <a:pt x="15" y="16"/>
                    <a:pt x="15" y="14"/>
                  </a:cubicBezTo>
                  <a:cubicBezTo>
                    <a:pt x="15" y="12"/>
                    <a:pt x="13" y="11"/>
                    <a:pt x="13" y="11"/>
                  </a:cubicBezTo>
                  <a:cubicBezTo>
                    <a:pt x="16" y="12"/>
                    <a:pt x="16" y="16"/>
                    <a:pt x="14" y="17"/>
                  </a:cubicBezTo>
                  <a:cubicBezTo>
                    <a:pt x="13" y="18"/>
                    <a:pt x="12" y="18"/>
                    <a:pt x="10" y="18"/>
                  </a:cubicBezTo>
                  <a:cubicBezTo>
                    <a:pt x="9" y="18"/>
                    <a:pt x="8" y="17"/>
                    <a:pt x="7" y="16"/>
                  </a:cubicBezTo>
                  <a:cubicBezTo>
                    <a:pt x="6" y="14"/>
                    <a:pt x="6" y="13"/>
                    <a:pt x="6" y="11"/>
                  </a:cubicBezTo>
                  <a:cubicBezTo>
                    <a:pt x="7" y="10"/>
                    <a:pt x="8" y="8"/>
                    <a:pt x="9" y="8"/>
                  </a:cubicBezTo>
                  <a:cubicBezTo>
                    <a:pt x="10" y="7"/>
                    <a:pt x="11" y="8"/>
                    <a:pt x="12" y="9"/>
                  </a:cubicBezTo>
                  <a:cubicBezTo>
                    <a:pt x="12" y="9"/>
                    <a:pt x="13" y="10"/>
                    <a:pt x="13" y="10"/>
                  </a:cubicBezTo>
                  <a:cubicBezTo>
                    <a:pt x="13" y="10"/>
                    <a:pt x="14" y="10"/>
                    <a:pt x="15" y="9"/>
                  </a:cubicBezTo>
                  <a:cubicBezTo>
                    <a:pt x="16" y="8"/>
                    <a:pt x="17" y="8"/>
                    <a:pt x="18" y="9"/>
                  </a:cubicBezTo>
                  <a:cubicBezTo>
                    <a:pt x="20" y="11"/>
                    <a:pt x="21" y="16"/>
                    <a:pt x="18" y="20"/>
                  </a:cubicBezTo>
                  <a:cubicBezTo>
                    <a:pt x="17" y="22"/>
                    <a:pt x="15" y="23"/>
                    <a:pt x="13" y="23"/>
                  </a:cubicBezTo>
                  <a:cubicBezTo>
                    <a:pt x="10" y="23"/>
                    <a:pt x="8" y="22"/>
                    <a:pt x="6" y="21"/>
                  </a:cubicBezTo>
                  <a:cubicBezTo>
                    <a:pt x="2" y="17"/>
                    <a:pt x="1" y="12"/>
                    <a:pt x="4" y="7"/>
                  </a:cubicBezTo>
                  <a:cubicBezTo>
                    <a:pt x="7" y="3"/>
                    <a:pt x="12" y="1"/>
                    <a:pt x="16" y="2"/>
                  </a:cubicBezTo>
                  <a:cubicBezTo>
                    <a:pt x="21" y="3"/>
                    <a:pt x="24" y="6"/>
                    <a:pt x="26" y="9"/>
                  </a:cubicBezTo>
                  <a:cubicBezTo>
                    <a:pt x="28" y="13"/>
                    <a:pt x="29" y="16"/>
                    <a:pt x="29" y="19"/>
                  </a:cubicBezTo>
                  <a:cubicBezTo>
                    <a:pt x="30" y="21"/>
                    <a:pt x="30" y="23"/>
                    <a:pt x="29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1"/>
                    <a:pt x="30" y="17"/>
                    <a:pt x="29" y="12"/>
                  </a:cubicBezTo>
                  <a:cubicBezTo>
                    <a:pt x="28" y="10"/>
                    <a:pt x="26" y="7"/>
                    <a:pt x="24" y="5"/>
                  </a:cubicBezTo>
                  <a:cubicBezTo>
                    <a:pt x="22" y="3"/>
                    <a:pt x="19" y="1"/>
                    <a:pt x="15" y="1"/>
                  </a:cubicBezTo>
                  <a:cubicBezTo>
                    <a:pt x="12" y="0"/>
                    <a:pt x="8" y="1"/>
                    <a:pt x="5" y="4"/>
                  </a:cubicBezTo>
                  <a:cubicBezTo>
                    <a:pt x="2" y="6"/>
                    <a:pt x="0" y="10"/>
                    <a:pt x="1" y="14"/>
                  </a:cubicBezTo>
                  <a:cubicBezTo>
                    <a:pt x="1" y="18"/>
                    <a:pt x="3" y="21"/>
                    <a:pt x="7" y="23"/>
                  </a:cubicBezTo>
                  <a:cubicBezTo>
                    <a:pt x="8" y="24"/>
                    <a:pt x="10" y="25"/>
                    <a:pt x="12" y="25"/>
                  </a:cubicBezTo>
                  <a:cubicBezTo>
                    <a:pt x="14" y="25"/>
                    <a:pt x="16" y="24"/>
                    <a:pt x="18" y="23"/>
                  </a:cubicBezTo>
                  <a:cubicBezTo>
                    <a:pt x="20" y="21"/>
                    <a:pt x="22" y="17"/>
                    <a:pt x="22" y="13"/>
                  </a:cubicBezTo>
                  <a:cubicBezTo>
                    <a:pt x="21" y="10"/>
                    <a:pt x="19" y="7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18" name="Oval 106"/>
            <p:cNvSpPr>
              <a:spLocks noChangeArrowheads="1"/>
            </p:cNvSpPr>
            <p:nvPr/>
          </p:nvSpPr>
          <p:spPr bwMode="auto">
            <a:xfrm>
              <a:off x="6180138" y="3978275"/>
              <a:ext cx="115887" cy="1301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19" name="Freeform 107"/>
            <p:cNvSpPr/>
            <p:nvPr/>
          </p:nvSpPr>
          <p:spPr bwMode="auto">
            <a:xfrm>
              <a:off x="6600825" y="3775075"/>
              <a:ext cx="590550" cy="463550"/>
            </a:xfrm>
            <a:custGeom>
              <a:avLst/>
              <a:gdLst>
                <a:gd name="T0" fmla="*/ 26 w 31"/>
                <a:gd name="T1" fmla="*/ 4 h 25"/>
                <a:gd name="T2" fmla="*/ 16 w 31"/>
                <a:gd name="T3" fmla="*/ 1 h 25"/>
                <a:gd name="T4" fmla="*/ 7 w 31"/>
                <a:gd name="T5" fmla="*/ 5 h 25"/>
                <a:gd name="T6" fmla="*/ 2 w 31"/>
                <a:gd name="T7" fmla="*/ 12 h 25"/>
                <a:gd name="T8" fmla="*/ 1 w 31"/>
                <a:gd name="T9" fmla="*/ 25 h 25"/>
                <a:gd name="T10" fmla="*/ 2 w 31"/>
                <a:gd name="T11" fmla="*/ 25 h 25"/>
                <a:gd name="T12" fmla="*/ 2 w 31"/>
                <a:gd name="T13" fmla="*/ 19 h 25"/>
                <a:gd name="T14" fmla="*/ 5 w 31"/>
                <a:gd name="T15" fmla="*/ 9 h 25"/>
                <a:gd name="T16" fmla="*/ 15 w 31"/>
                <a:gd name="T17" fmla="*/ 2 h 25"/>
                <a:gd name="T18" fmla="*/ 27 w 31"/>
                <a:gd name="T19" fmla="*/ 7 h 25"/>
                <a:gd name="T20" fmla="*/ 25 w 31"/>
                <a:gd name="T21" fmla="*/ 21 h 25"/>
                <a:gd name="T22" fmla="*/ 18 w 31"/>
                <a:gd name="T23" fmla="*/ 23 h 25"/>
                <a:gd name="T24" fmla="*/ 13 w 31"/>
                <a:gd name="T25" fmla="*/ 20 h 25"/>
                <a:gd name="T26" fmla="*/ 13 w 31"/>
                <a:gd name="T27" fmla="*/ 9 h 25"/>
                <a:gd name="T28" fmla="*/ 16 w 31"/>
                <a:gd name="T29" fmla="*/ 9 h 25"/>
                <a:gd name="T30" fmla="*/ 18 w 31"/>
                <a:gd name="T31" fmla="*/ 10 h 25"/>
                <a:gd name="T32" fmla="*/ 19 w 31"/>
                <a:gd name="T33" fmla="*/ 9 h 25"/>
                <a:gd name="T34" fmla="*/ 22 w 31"/>
                <a:gd name="T35" fmla="*/ 8 h 25"/>
                <a:gd name="T36" fmla="*/ 24 w 31"/>
                <a:gd name="T37" fmla="*/ 11 h 25"/>
                <a:gd name="T38" fmla="*/ 24 w 31"/>
                <a:gd name="T39" fmla="*/ 16 h 25"/>
                <a:gd name="T40" fmla="*/ 21 w 31"/>
                <a:gd name="T41" fmla="*/ 18 h 25"/>
                <a:gd name="T42" fmla="*/ 17 w 31"/>
                <a:gd name="T43" fmla="*/ 17 h 25"/>
                <a:gd name="T44" fmla="*/ 18 w 31"/>
                <a:gd name="T45" fmla="*/ 11 h 25"/>
                <a:gd name="T46" fmla="*/ 15 w 31"/>
                <a:gd name="T47" fmla="*/ 14 h 25"/>
                <a:gd name="T48" fmla="*/ 19 w 31"/>
                <a:gd name="T49" fmla="*/ 18 h 25"/>
                <a:gd name="T50" fmla="*/ 25 w 31"/>
                <a:gd name="T51" fmla="*/ 16 h 25"/>
                <a:gd name="T52" fmla="*/ 24 w 31"/>
                <a:gd name="T53" fmla="*/ 8 h 25"/>
                <a:gd name="T54" fmla="*/ 15 w 31"/>
                <a:gd name="T55" fmla="*/ 6 h 25"/>
                <a:gd name="T56" fmla="*/ 9 w 31"/>
                <a:gd name="T57" fmla="*/ 13 h 25"/>
                <a:gd name="T58" fmla="*/ 13 w 31"/>
                <a:gd name="T59" fmla="*/ 23 h 25"/>
                <a:gd name="T60" fmla="*/ 19 w 31"/>
                <a:gd name="T61" fmla="*/ 25 h 25"/>
                <a:gd name="T62" fmla="*/ 24 w 31"/>
                <a:gd name="T63" fmla="*/ 23 h 25"/>
                <a:gd name="T64" fmla="*/ 30 w 31"/>
                <a:gd name="T65" fmla="*/ 14 h 25"/>
                <a:gd name="T66" fmla="*/ 26 w 31"/>
                <a:gd name="T6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" h="25">
                  <a:moveTo>
                    <a:pt x="26" y="4"/>
                  </a:moveTo>
                  <a:cubicBezTo>
                    <a:pt x="23" y="1"/>
                    <a:pt x="19" y="0"/>
                    <a:pt x="16" y="1"/>
                  </a:cubicBezTo>
                  <a:cubicBezTo>
                    <a:pt x="12" y="1"/>
                    <a:pt x="9" y="3"/>
                    <a:pt x="7" y="5"/>
                  </a:cubicBezTo>
                  <a:cubicBezTo>
                    <a:pt x="5" y="7"/>
                    <a:pt x="3" y="10"/>
                    <a:pt x="2" y="12"/>
                  </a:cubicBezTo>
                  <a:cubicBezTo>
                    <a:pt x="1" y="17"/>
                    <a:pt x="0" y="21"/>
                    <a:pt x="1" y="25"/>
                  </a:cubicBezTo>
                  <a:cubicBezTo>
                    <a:pt x="1" y="25"/>
                    <a:pt x="1" y="25"/>
                    <a:pt x="2" y="25"/>
                  </a:cubicBezTo>
                  <a:cubicBezTo>
                    <a:pt x="1" y="23"/>
                    <a:pt x="1" y="21"/>
                    <a:pt x="2" y="19"/>
                  </a:cubicBezTo>
                  <a:cubicBezTo>
                    <a:pt x="2" y="16"/>
                    <a:pt x="3" y="13"/>
                    <a:pt x="5" y="9"/>
                  </a:cubicBezTo>
                  <a:cubicBezTo>
                    <a:pt x="7" y="6"/>
                    <a:pt x="10" y="3"/>
                    <a:pt x="15" y="2"/>
                  </a:cubicBezTo>
                  <a:cubicBezTo>
                    <a:pt x="19" y="1"/>
                    <a:pt x="24" y="3"/>
                    <a:pt x="27" y="7"/>
                  </a:cubicBezTo>
                  <a:cubicBezTo>
                    <a:pt x="30" y="12"/>
                    <a:pt x="29" y="17"/>
                    <a:pt x="25" y="21"/>
                  </a:cubicBezTo>
                  <a:cubicBezTo>
                    <a:pt x="23" y="22"/>
                    <a:pt x="21" y="23"/>
                    <a:pt x="18" y="23"/>
                  </a:cubicBezTo>
                  <a:cubicBezTo>
                    <a:pt x="16" y="23"/>
                    <a:pt x="14" y="22"/>
                    <a:pt x="13" y="20"/>
                  </a:cubicBezTo>
                  <a:cubicBezTo>
                    <a:pt x="9" y="16"/>
                    <a:pt x="11" y="11"/>
                    <a:pt x="13" y="9"/>
                  </a:cubicBezTo>
                  <a:cubicBezTo>
                    <a:pt x="14" y="8"/>
                    <a:pt x="15" y="8"/>
                    <a:pt x="16" y="9"/>
                  </a:cubicBezTo>
                  <a:cubicBezTo>
                    <a:pt x="17" y="10"/>
                    <a:pt x="18" y="10"/>
                    <a:pt x="18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20" y="8"/>
                    <a:pt x="21" y="7"/>
                    <a:pt x="22" y="8"/>
                  </a:cubicBezTo>
                  <a:cubicBezTo>
                    <a:pt x="23" y="8"/>
                    <a:pt x="24" y="10"/>
                    <a:pt x="24" y="11"/>
                  </a:cubicBezTo>
                  <a:cubicBezTo>
                    <a:pt x="25" y="13"/>
                    <a:pt x="24" y="14"/>
                    <a:pt x="24" y="16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19" y="18"/>
                    <a:pt x="18" y="18"/>
                    <a:pt x="17" y="17"/>
                  </a:cubicBezTo>
                  <a:cubicBezTo>
                    <a:pt x="15" y="16"/>
                    <a:pt x="15" y="12"/>
                    <a:pt x="18" y="11"/>
                  </a:cubicBezTo>
                  <a:cubicBezTo>
                    <a:pt x="18" y="11"/>
                    <a:pt x="15" y="12"/>
                    <a:pt x="15" y="14"/>
                  </a:cubicBezTo>
                  <a:cubicBezTo>
                    <a:pt x="16" y="16"/>
                    <a:pt x="17" y="18"/>
                    <a:pt x="19" y="18"/>
                  </a:cubicBezTo>
                  <a:cubicBezTo>
                    <a:pt x="21" y="19"/>
                    <a:pt x="23" y="18"/>
                    <a:pt x="25" y="16"/>
                  </a:cubicBezTo>
                  <a:cubicBezTo>
                    <a:pt x="26" y="13"/>
                    <a:pt x="26" y="10"/>
                    <a:pt x="24" y="8"/>
                  </a:cubicBezTo>
                  <a:cubicBezTo>
                    <a:pt x="22" y="6"/>
                    <a:pt x="18" y="5"/>
                    <a:pt x="15" y="6"/>
                  </a:cubicBezTo>
                  <a:cubicBezTo>
                    <a:pt x="12" y="7"/>
                    <a:pt x="10" y="10"/>
                    <a:pt x="9" y="13"/>
                  </a:cubicBezTo>
                  <a:cubicBezTo>
                    <a:pt x="9" y="17"/>
                    <a:pt x="11" y="21"/>
                    <a:pt x="13" y="23"/>
                  </a:cubicBezTo>
                  <a:cubicBezTo>
                    <a:pt x="15" y="24"/>
                    <a:pt x="17" y="25"/>
                    <a:pt x="19" y="25"/>
                  </a:cubicBezTo>
                  <a:cubicBezTo>
                    <a:pt x="21" y="25"/>
                    <a:pt x="23" y="24"/>
                    <a:pt x="24" y="23"/>
                  </a:cubicBezTo>
                  <a:cubicBezTo>
                    <a:pt x="28" y="21"/>
                    <a:pt x="30" y="18"/>
                    <a:pt x="30" y="14"/>
                  </a:cubicBezTo>
                  <a:cubicBezTo>
                    <a:pt x="31" y="10"/>
                    <a:pt x="29" y="6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20" name="Oval 108"/>
            <p:cNvSpPr>
              <a:spLocks noChangeArrowheads="1"/>
            </p:cNvSpPr>
            <p:nvPr/>
          </p:nvSpPr>
          <p:spPr bwMode="auto">
            <a:xfrm>
              <a:off x="6905625" y="3978275"/>
              <a:ext cx="114300" cy="1301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21" name="Freeform 109"/>
            <p:cNvSpPr/>
            <p:nvPr/>
          </p:nvSpPr>
          <p:spPr bwMode="auto">
            <a:xfrm>
              <a:off x="6581775" y="3384550"/>
              <a:ext cx="228600" cy="446088"/>
            </a:xfrm>
            <a:custGeom>
              <a:avLst/>
              <a:gdLst>
                <a:gd name="T0" fmla="*/ 9 w 12"/>
                <a:gd name="T1" fmla="*/ 1 h 24"/>
                <a:gd name="T2" fmla="*/ 5 w 12"/>
                <a:gd name="T3" fmla="*/ 2 h 24"/>
                <a:gd name="T4" fmla="*/ 8 w 12"/>
                <a:gd name="T5" fmla="*/ 1 h 24"/>
                <a:gd name="T6" fmla="*/ 8 w 12"/>
                <a:gd name="T7" fmla="*/ 2 h 24"/>
                <a:gd name="T8" fmla="*/ 8 w 12"/>
                <a:gd name="T9" fmla="*/ 3 h 24"/>
                <a:gd name="T10" fmla="*/ 10 w 12"/>
                <a:gd name="T11" fmla="*/ 4 h 24"/>
                <a:gd name="T12" fmla="*/ 9 w 12"/>
                <a:gd name="T13" fmla="*/ 8 h 24"/>
                <a:gd name="T14" fmla="*/ 4 w 12"/>
                <a:gd name="T15" fmla="*/ 13 h 24"/>
                <a:gd name="T16" fmla="*/ 2 w 12"/>
                <a:gd name="T17" fmla="*/ 24 h 24"/>
                <a:gd name="T18" fmla="*/ 3 w 12"/>
                <a:gd name="T19" fmla="*/ 22 h 24"/>
                <a:gd name="T20" fmla="*/ 2 w 12"/>
                <a:gd name="T21" fmla="*/ 20 h 24"/>
                <a:gd name="T22" fmla="*/ 7 w 12"/>
                <a:gd name="T23" fmla="*/ 11 h 24"/>
                <a:gd name="T24" fmla="*/ 12 w 12"/>
                <a:gd name="T25" fmla="*/ 5 h 24"/>
                <a:gd name="T26" fmla="*/ 9 w 12"/>
                <a:gd name="T2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4">
                  <a:moveTo>
                    <a:pt x="9" y="1"/>
                  </a:moveTo>
                  <a:cubicBezTo>
                    <a:pt x="8" y="0"/>
                    <a:pt x="6" y="0"/>
                    <a:pt x="5" y="2"/>
                  </a:cubicBezTo>
                  <a:cubicBezTo>
                    <a:pt x="6" y="1"/>
                    <a:pt x="7" y="1"/>
                    <a:pt x="8" y="1"/>
                  </a:cubicBezTo>
                  <a:cubicBezTo>
                    <a:pt x="8" y="1"/>
                    <a:pt x="9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4"/>
                    <a:pt x="10" y="4"/>
                  </a:cubicBezTo>
                  <a:cubicBezTo>
                    <a:pt x="10" y="5"/>
                    <a:pt x="10" y="7"/>
                    <a:pt x="9" y="8"/>
                  </a:cubicBezTo>
                  <a:cubicBezTo>
                    <a:pt x="8" y="10"/>
                    <a:pt x="6" y="11"/>
                    <a:pt x="4" y="13"/>
                  </a:cubicBezTo>
                  <a:cubicBezTo>
                    <a:pt x="2" y="16"/>
                    <a:pt x="0" y="19"/>
                    <a:pt x="2" y="24"/>
                  </a:cubicBezTo>
                  <a:cubicBezTo>
                    <a:pt x="2" y="24"/>
                    <a:pt x="3" y="22"/>
                    <a:pt x="3" y="22"/>
                  </a:cubicBezTo>
                  <a:cubicBezTo>
                    <a:pt x="3" y="21"/>
                    <a:pt x="1" y="20"/>
                    <a:pt x="2" y="20"/>
                  </a:cubicBezTo>
                  <a:cubicBezTo>
                    <a:pt x="2" y="17"/>
                    <a:pt x="4" y="13"/>
                    <a:pt x="7" y="11"/>
                  </a:cubicBezTo>
                  <a:cubicBezTo>
                    <a:pt x="10" y="9"/>
                    <a:pt x="12" y="7"/>
                    <a:pt x="12" y="5"/>
                  </a:cubicBezTo>
                  <a:cubicBezTo>
                    <a:pt x="12" y="3"/>
                    <a:pt x="10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22" name="Freeform 110"/>
            <p:cNvSpPr/>
            <p:nvPr/>
          </p:nvSpPr>
          <p:spPr bwMode="auto">
            <a:xfrm>
              <a:off x="6391275" y="3384550"/>
              <a:ext cx="228600" cy="446088"/>
            </a:xfrm>
            <a:custGeom>
              <a:avLst/>
              <a:gdLst>
                <a:gd name="T0" fmla="*/ 8 w 12"/>
                <a:gd name="T1" fmla="*/ 13 h 24"/>
                <a:gd name="T2" fmla="*/ 3 w 12"/>
                <a:gd name="T3" fmla="*/ 8 h 24"/>
                <a:gd name="T4" fmla="*/ 2 w 12"/>
                <a:gd name="T5" fmla="*/ 4 h 24"/>
                <a:gd name="T6" fmla="*/ 4 w 12"/>
                <a:gd name="T7" fmla="*/ 3 h 24"/>
                <a:gd name="T8" fmla="*/ 3 w 12"/>
                <a:gd name="T9" fmla="*/ 2 h 24"/>
                <a:gd name="T10" fmla="*/ 4 w 12"/>
                <a:gd name="T11" fmla="*/ 1 h 24"/>
                <a:gd name="T12" fmla="*/ 7 w 12"/>
                <a:gd name="T13" fmla="*/ 2 h 24"/>
                <a:gd name="T14" fmla="*/ 3 w 12"/>
                <a:gd name="T15" fmla="*/ 1 h 24"/>
                <a:gd name="T16" fmla="*/ 0 w 12"/>
                <a:gd name="T17" fmla="*/ 5 h 24"/>
                <a:gd name="T18" fmla="*/ 5 w 12"/>
                <a:gd name="T19" fmla="*/ 11 h 24"/>
                <a:gd name="T20" fmla="*/ 10 w 12"/>
                <a:gd name="T21" fmla="*/ 20 h 24"/>
                <a:gd name="T22" fmla="*/ 9 w 12"/>
                <a:gd name="T23" fmla="*/ 22 h 24"/>
                <a:gd name="T24" fmla="*/ 10 w 12"/>
                <a:gd name="T25" fmla="*/ 24 h 24"/>
                <a:gd name="T26" fmla="*/ 8 w 12"/>
                <a:gd name="T27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4">
                  <a:moveTo>
                    <a:pt x="8" y="13"/>
                  </a:moveTo>
                  <a:cubicBezTo>
                    <a:pt x="6" y="11"/>
                    <a:pt x="4" y="10"/>
                    <a:pt x="3" y="8"/>
                  </a:cubicBezTo>
                  <a:cubicBezTo>
                    <a:pt x="2" y="7"/>
                    <a:pt x="2" y="5"/>
                    <a:pt x="2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4" y="3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1"/>
                    <a:pt x="6" y="1"/>
                    <a:pt x="7" y="2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7"/>
                    <a:pt x="2" y="9"/>
                    <a:pt x="5" y="11"/>
                  </a:cubicBezTo>
                  <a:cubicBezTo>
                    <a:pt x="8" y="13"/>
                    <a:pt x="10" y="17"/>
                    <a:pt x="10" y="20"/>
                  </a:cubicBezTo>
                  <a:cubicBezTo>
                    <a:pt x="10" y="20"/>
                    <a:pt x="9" y="21"/>
                    <a:pt x="9" y="22"/>
                  </a:cubicBezTo>
                  <a:cubicBezTo>
                    <a:pt x="9" y="22"/>
                    <a:pt x="10" y="24"/>
                    <a:pt x="10" y="24"/>
                  </a:cubicBezTo>
                  <a:cubicBezTo>
                    <a:pt x="12" y="19"/>
                    <a:pt x="10" y="16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23" name="Freeform 111"/>
            <p:cNvSpPr>
              <a:spLocks noEditPoints="1"/>
            </p:cNvSpPr>
            <p:nvPr/>
          </p:nvSpPr>
          <p:spPr bwMode="auto">
            <a:xfrm>
              <a:off x="6467475" y="3273425"/>
              <a:ext cx="247650" cy="427038"/>
            </a:xfrm>
            <a:custGeom>
              <a:avLst/>
              <a:gdLst>
                <a:gd name="T0" fmla="*/ 7 w 13"/>
                <a:gd name="T1" fmla="*/ 0 h 23"/>
                <a:gd name="T2" fmla="*/ 7 w 13"/>
                <a:gd name="T3" fmla="*/ 23 h 23"/>
                <a:gd name="T4" fmla="*/ 7 w 13"/>
                <a:gd name="T5" fmla="*/ 0 h 23"/>
                <a:gd name="T6" fmla="*/ 7 w 13"/>
                <a:gd name="T7" fmla="*/ 13 h 23"/>
                <a:gd name="T8" fmla="*/ 7 w 13"/>
                <a:gd name="T9" fmla="*/ 22 h 23"/>
                <a:gd name="T10" fmla="*/ 7 w 13"/>
                <a:gd name="T11" fmla="*/ 13 h 23"/>
                <a:gd name="T12" fmla="*/ 7 w 13"/>
                <a:gd name="T13" fmla="*/ 10 h 23"/>
                <a:gd name="T14" fmla="*/ 6 w 13"/>
                <a:gd name="T15" fmla="*/ 20 h 23"/>
                <a:gd name="T16" fmla="*/ 7 w 13"/>
                <a:gd name="T17" fmla="*/ 5 h 23"/>
                <a:gd name="T18" fmla="*/ 8 w 13"/>
                <a:gd name="T19" fmla="*/ 19 h 23"/>
                <a:gd name="T20" fmla="*/ 7 w 13"/>
                <a:gd name="T21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3">
                  <a:moveTo>
                    <a:pt x="7" y="0"/>
                  </a:moveTo>
                  <a:cubicBezTo>
                    <a:pt x="0" y="12"/>
                    <a:pt x="7" y="23"/>
                    <a:pt x="7" y="23"/>
                  </a:cubicBezTo>
                  <a:cubicBezTo>
                    <a:pt x="13" y="10"/>
                    <a:pt x="7" y="0"/>
                    <a:pt x="7" y="0"/>
                  </a:cubicBezTo>
                  <a:close/>
                  <a:moveTo>
                    <a:pt x="7" y="13"/>
                  </a:moveTo>
                  <a:cubicBezTo>
                    <a:pt x="7" y="13"/>
                    <a:pt x="9" y="17"/>
                    <a:pt x="7" y="22"/>
                  </a:cubicBezTo>
                  <a:cubicBezTo>
                    <a:pt x="7" y="22"/>
                    <a:pt x="5" y="18"/>
                    <a:pt x="7" y="13"/>
                  </a:cubicBezTo>
                  <a:close/>
                  <a:moveTo>
                    <a:pt x="7" y="10"/>
                  </a:moveTo>
                  <a:cubicBezTo>
                    <a:pt x="5" y="14"/>
                    <a:pt x="5" y="17"/>
                    <a:pt x="6" y="20"/>
                  </a:cubicBezTo>
                  <a:cubicBezTo>
                    <a:pt x="5" y="17"/>
                    <a:pt x="4" y="11"/>
                    <a:pt x="7" y="5"/>
                  </a:cubicBezTo>
                  <a:cubicBezTo>
                    <a:pt x="7" y="5"/>
                    <a:pt x="10" y="11"/>
                    <a:pt x="8" y="19"/>
                  </a:cubicBezTo>
                  <a:cubicBezTo>
                    <a:pt x="9" y="14"/>
                    <a:pt x="7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24" name="Freeform 112"/>
            <p:cNvSpPr>
              <a:spLocks noEditPoints="1"/>
            </p:cNvSpPr>
            <p:nvPr/>
          </p:nvSpPr>
          <p:spPr bwMode="auto">
            <a:xfrm>
              <a:off x="6486525" y="4294188"/>
              <a:ext cx="228600" cy="407988"/>
            </a:xfrm>
            <a:custGeom>
              <a:avLst/>
              <a:gdLst>
                <a:gd name="T0" fmla="*/ 6 w 12"/>
                <a:gd name="T1" fmla="*/ 22 h 22"/>
                <a:gd name="T2" fmla="*/ 6 w 12"/>
                <a:gd name="T3" fmla="*/ 0 h 22"/>
                <a:gd name="T4" fmla="*/ 6 w 12"/>
                <a:gd name="T5" fmla="*/ 22 h 22"/>
                <a:gd name="T6" fmla="*/ 6 w 12"/>
                <a:gd name="T7" fmla="*/ 9 h 22"/>
                <a:gd name="T8" fmla="*/ 6 w 12"/>
                <a:gd name="T9" fmla="*/ 1 h 22"/>
                <a:gd name="T10" fmla="*/ 6 w 12"/>
                <a:gd name="T11" fmla="*/ 9 h 22"/>
                <a:gd name="T12" fmla="*/ 6 w 12"/>
                <a:gd name="T13" fmla="*/ 12 h 22"/>
                <a:gd name="T14" fmla="*/ 7 w 12"/>
                <a:gd name="T15" fmla="*/ 3 h 22"/>
                <a:gd name="T16" fmla="*/ 6 w 12"/>
                <a:gd name="T17" fmla="*/ 17 h 22"/>
                <a:gd name="T18" fmla="*/ 5 w 12"/>
                <a:gd name="T19" fmla="*/ 3 h 22"/>
                <a:gd name="T20" fmla="*/ 6 w 12"/>
                <a:gd name="T2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2">
                  <a:moveTo>
                    <a:pt x="6" y="22"/>
                  </a:moveTo>
                  <a:cubicBezTo>
                    <a:pt x="12" y="10"/>
                    <a:pt x="6" y="0"/>
                    <a:pt x="6" y="0"/>
                  </a:cubicBezTo>
                  <a:cubicBezTo>
                    <a:pt x="0" y="12"/>
                    <a:pt x="6" y="22"/>
                    <a:pt x="6" y="22"/>
                  </a:cubicBezTo>
                  <a:close/>
                  <a:moveTo>
                    <a:pt x="6" y="9"/>
                  </a:moveTo>
                  <a:cubicBezTo>
                    <a:pt x="6" y="9"/>
                    <a:pt x="4" y="5"/>
                    <a:pt x="6" y="1"/>
                  </a:cubicBezTo>
                  <a:cubicBezTo>
                    <a:pt x="6" y="1"/>
                    <a:pt x="8" y="4"/>
                    <a:pt x="6" y="9"/>
                  </a:cubicBezTo>
                  <a:close/>
                  <a:moveTo>
                    <a:pt x="6" y="12"/>
                  </a:moveTo>
                  <a:cubicBezTo>
                    <a:pt x="7" y="8"/>
                    <a:pt x="7" y="5"/>
                    <a:pt x="7" y="3"/>
                  </a:cubicBezTo>
                  <a:cubicBezTo>
                    <a:pt x="8" y="5"/>
                    <a:pt x="9" y="11"/>
                    <a:pt x="6" y="17"/>
                  </a:cubicBezTo>
                  <a:cubicBezTo>
                    <a:pt x="6" y="17"/>
                    <a:pt x="2" y="11"/>
                    <a:pt x="5" y="3"/>
                  </a:cubicBezTo>
                  <a:cubicBezTo>
                    <a:pt x="4" y="8"/>
                    <a:pt x="6" y="12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25" name="Freeform 113"/>
            <p:cNvSpPr>
              <a:spLocks noEditPoints="1"/>
            </p:cNvSpPr>
            <p:nvPr/>
          </p:nvSpPr>
          <p:spPr bwMode="auto">
            <a:xfrm>
              <a:off x="6657975" y="4387850"/>
              <a:ext cx="95250" cy="185738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  <a:gd name="T6" fmla="*/ 2 w 5"/>
                <a:gd name="T7" fmla="*/ 4 h 10"/>
                <a:gd name="T8" fmla="*/ 0 w 5"/>
                <a:gd name="T9" fmla="*/ 0 h 10"/>
                <a:gd name="T10" fmla="*/ 2 w 5"/>
                <a:gd name="T11" fmla="*/ 4 h 10"/>
                <a:gd name="T12" fmla="*/ 3 w 5"/>
                <a:gd name="T13" fmla="*/ 6 h 10"/>
                <a:gd name="T14" fmla="*/ 1 w 5"/>
                <a:gd name="T15" fmla="*/ 1 h 10"/>
                <a:gd name="T16" fmla="*/ 4 w 5"/>
                <a:gd name="T17" fmla="*/ 8 h 10"/>
                <a:gd name="T18" fmla="*/ 0 w 5"/>
                <a:gd name="T19" fmla="*/ 2 h 10"/>
                <a:gd name="T20" fmla="*/ 3 w 5"/>
                <a:gd name="T2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5" y="3"/>
                    <a:pt x="0" y="0"/>
                    <a:pt x="0" y="0"/>
                  </a:cubicBezTo>
                  <a:cubicBezTo>
                    <a:pt x="0" y="7"/>
                    <a:pt x="5" y="10"/>
                    <a:pt x="5" y="10"/>
                  </a:cubicBezTo>
                  <a:close/>
                  <a:moveTo>
                    <a:pt x="2" y="4"/>
                  </a:moveTo>
                  <a:cubicBezTo>
                    <a:pt x="2" y="4"/>
                    <a:pt x="1" y="3"/>
                    <a:pt x="0" y="0"/>
                  </a:cubicBezTo>
                  <a:cubicBezTo>
                    <a:pt x="0" y="0"/>
                    <a:pt x="2" y="2"/>
                    <a:pt x="2" y="4"/>
                  </a:cubicBezTo>
                  <a:close/>
                  <a:moveTo>
                    <a:pt x="3" y="6"/>
                  </a:moveTo>
                  <a:cubicBezTo>
                    <a:pt x="3" y="3"/>
                    <a:pt x="2" y="2"/>
                    <a:pt x="1" y="1"/>
                  </a:cubicBezTo>
                  <a:cubicBezTo>
                    <a:pt x="2" y="2"/>
                    <a:pt x="4" y="4"/>
                    <a:pt x="4" y="8"/>
                  </a:cubicBezTo>
                  <a:cubicBezTo>
                    <a:pt x="4" y="8"/>
                    <a:pt x="1" y="6"/>
                    <a:pt x="0" y="2"/>
                  </a:cubicBezTo>
                  <a:cubicBezTo>
                    <a:pt x="1" y="4"/>
                    <a:pt x="3" y="6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26" name="Freeform 114"/>
            <p:cNvSpPr>
              <a:spLocks noEditPoints="1"/>
            </p:cNvSpPr>
            <p:nvPr/>
          </p:nvSpPr>
          <p:spPr bwMode="auto">
            <a:xfrm>
              <a:off x="6448425" y="4387850"/>
              <a:ext cx="95250" cy="185738"/>
            </a:xfrm>
            <a:custGeom>
              <a:avLst/>
              <a:gdLst>
                <a:gd name="T0" fmla="*/ 5 w 5"/>
                <a:gd name="T1" fmla="*/ 0 h 10"/>
                <a:gd name="T2" fmla="*/ 0 w 5"/>
                <a:gd name="T3" fmla="*/ 10 h 10"/>
                <a:gd name="T4" fmla="*/ 5 w 5"/>
                <a:gd name="T5" fmla="*/ 0 h 10"/>
                <a:gd name="T6" fmla="*/ 5 w 5"/>
                <a:gd name="T7" fmla="*/ 1 h 10"/>
                <a:gd name="T8" fmla="*/ 3 w 5"/>
                <a:gd name="T9" fmla="*/ 4 h 10"/>
                <a:gd name="T10" fmla="*/ 5 w 5"/>
                <a:gd name="T11" fmla="*/ 1 h 10"/>
                <a:gd name="T12" fmla="*/ 5 w 5"/>
                <a:gd name="T13" fmla="*/ 2 h 10"/>
                <a:gd name="T14" fmla="*/ 1 w 5"/>
                <a:gd name="T15" fmla="*/ 8 h 10"/>
                <a:gd name="T16" fmla="*/ 4 w 5"/>
                <a:gd name="T17" fmla="*/ 1 h 10"/>
                <a:gd name="T18" fmla="*/ 2 w 5"/>
                <a:gd name="T19" fmla="*/ 6 h 10"/>
                <a:gd name="T20" fmla="*/ 5 w 5"/>
                <a:gd name="T2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0">
                  <a:moveTo>
                    <a:pt x="5" y="0"/>
                  </a:moveTo>
                  <a:cubicBezTo>
                    <a:pt x="5" y="0"/>
                    <a:pt x="0" y="3"/>
                    <a:pt x="0" y="10"/>
                  </a:cubicBezTo>
                  <a:cubicBezTo>
                    <a:pt x="0" y="10"/>
                    <a:pt x="5" y="7"/>
                    <a:pt x="5" y="0"/>
                  </a:cubicBezTo>
                  <a:close/>
                  <a:moveTo>
                    <a:pt x="5" y="1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2"/>
                    <a:pt x="5" y="1"/>
                    <a:pt x="5" y="1"/>
                  </a:cubicBezTo>
                  <a:close/>
                  <a:moveTo>
                    <a:pt x="5" y="2"/>
                  </a:moveTo>
                  <a:cubicBezTo>
                    <a:pt x="4" y="6"/>
                    <a:pt x="1" y="8"/>
                    <a:pt x="1" y="8"/>
                  </a:cubicBezTo>
                  <a:cubicBezTo>
                    <a:pt x="1" y="4"/>
                    <a:pt x="3" y="2"/>
                    <a:pt x="4" y="1"/>
                  </a:cubicBezTo>
                  <a:cubicBezTo>
                    <a:pt x="3" y="2"/>
                    <a:pt x="2" y="4"/>
                    <a:pt x="2" y="6"/>
                  </a:cubicBezTo>
                  <a:cubicBezTo>
                    <a:pt x="2" y="6"/>
                    <a:pt x="4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27" name="Freeform 115"/>
            <p:cNvSpPr>
              <a:spLocks noEditPoints="1"/>
            </p:cNvSpPr>
            <p:nvPr/>
          </p:nvSpPr>
          <p:spPr bwMode="auto">
            <a:xfrm>
              <a:off x="6505575" y="4219575"/>
              <a:ext cx="190500" cy="185738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  <a:gd name="T10" fmla="*/ 5 w 10"/>
                <a:gd name="T11" fmla="*/ 1 h 10"/>
                <a:gd name="T12" fmla="*/ 8 w 10"/>
                <a:gd name="T13" fmla="*/ 4 h 10"/>
                <a:gd name="T14" fmla="*/ 5 w 10"/>
                <a:gd name="T15" fmla="*/ 8 h 10"/>
                <a:gd name="T16" fmla="*/ 2 w 10"/>
                <a:gd name="T17" fmla="*/ 4 h 10"/>
                <a:gd name="T18" fmla="*/ 5 w 10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8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  <a:moveTo>
                    <a:pt x="5" y="1"/>
                  </a:moveTo>
                  <a:cubicBezTo>
                    <a:pt x="7" y="1"/>
                    <a:pt x="8" y="2"/>
                    <a:pt x="8" y="4"/>
                  </a:cubicBezTo>
                  <a:cubicBezTo>
                    <a:pt x="8" y="6"/>
                    <a:pt x="7" y="8"/>
                    <a:pt x="5" y="8"/>
                  </a:cubicBezTo>
                  <a:cubicBezTo>
                    <a:pt x="3" y="8"/>
                    <a:pt x="2" y="6"/>
                    <a:pt x="2" y="4"/>
                  </a:cubicBezTo>
                  <a:cubicBezTo>
                    <a:pt x="2" y="2"/>
                    <a:pt x="3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28" name="Freeform 116"/>
            <p:cNvSpPr>
              <a:spLocks noEditPoints="1"/>
            </p:cNvSpPr>
            <p:nvPr/>
          </p:nvSpPr>
          <p:spPr bwMode="auto">
            <a:xfrm>
              <a:off x="6905625" y="4219575"/>
              <a:ext cx="133350" cy="223838"/>
            </a:xfrm>
            <a:custGeom>
              <a:avLst/>
              <a:gdLst>
                <a:gd name="T0" fmla="*/ 3 w 7"/>
                <a:gd name="T1" fmla="*/ 12 h 12"/>
                <a:gd name="T2" fmla="*/ 3 w 7"/>
                <a:gd name="T3" fmla="*/ 0 h 12"/>
                <a:gd name="T4" fmla="*/ 3 w 7"/>
                <a:gd name="T5" fmla="*/ 12 h 12"/>
                <a:gd name="T6" fmla="*/ 3 w 7"/>
                <a:gd name="T7" fmla="*/ 5 h 12"/>
                <a:gd name="T8" fmla="*/ 3 w 7"/>
                <a:gd name="T9" fmla="*/ 0 h 12"/>
                <a:gd name="T10" fmla="*/ 3 w 7"/>
                <a:gd name="T11" fmla="*/ 5 h 12"/>
                <a:gd name="T12" fmla="*/ 3 w 7"/>
                <a:gd name="T13" fmla="*/ 7 h 12"/>
                <a:gd name="T14" fmla="*/ 4 w 7"/>
                <a:gd name="T15" fmla="*/ 1 h 12"/>
                <a:gd name="T16" fmla="*/ 3 w 7"/>
                <a:gd name="T17" fmla="*/ 9 h 12"/>
                <a:gd name="T18" fmla="*/ 3 w 7"/>
                <a:gd name="T19" fmla="*/ 2 h 12"/>
                <a:gd name="T20" fmla="*/ 3 w 7"/>
                <a:gd name="T2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cubicBezTo>
                    <a:pt x="7" y="6"/>
                    <a:pt x="3" y="0"/>
                    <a:pt x="3" y="0"/>
                  </a:cubicBezTo>
                  <a:cubicBezTo>
                    <a:pt x="0" y="7"/>
                    <a:pt x="3" y="12"/>
                    <a:pt x="3" y="12"/>
                  </a:cubicBezTo>
                  <a:close/>
                  <a:moveTo>
                    <a:pt x="3" y="5"/>
                  </a:moveTo>
                  <a:cubicBezTo>
                    <a:pt x="3" y="5"/>
                    <a:pt x="2" y="3"/>
                    <a:pt x="3" y="0"/>
                  </a:cubicBezTo>
                  <a:cubicBezTo>
                    <a:pt x="3" y="0"/>
                    <a:pt x="4" y="2"/>
                    <a:pt x="3" y="5"/>
                  </a:cubicBezTo>
                  <a:close/>
                  <a:moveTo>
                    <a:pt x="3" y="7"/>
                  </a:moveTo>
                  <a:cubicBezTo>
                    <a:pt x="4" y="4"/>
                    <a:pt x="4" y="3"/>
                    <a:pt x="4" y="1"/>
                  </a:cubicBezTo>
                  <a:cubicBezTo>
                    <a:pt x="4" y="3"/>
                    <a:pt x="5" y="6"/>
                    <a:pt x="3" y="9"/>
                  </a:cubicBezTo>
                  <a:cubicBezTo>
                    <a:pt x="3" y="9"/>
                    <a:pt x="1" y="6"/>
                    <a:pt x="3" y="2"/>
                  </a:cubicBezTo>
                  <a:cubicBezTo>
                    <a:pt x="2" y="4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29" name="Freeform 117"/>
            <p:cNvSpPr>
              <a:spLocks noEditPoints="1"/>
            </p:cNvSpPr>
            <p:nvPr/>
          </p:nvSpPr>
          <p:spPr bwMode="auto">
            <a:xfrm>
              <a:off x="6981825" y="4238625"/>
              <a:ext cx="57150" cy="93663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0 h 5"/>
                <a:gd name="T4" fmla="*/ 3 w 3"/>
                <a:gd name="T5" fmla="*/ 5 h 5"/>
                <a:gd name="T6" fmla="*/ 1 w 3"/>
                <a:gd name="T7" fmla="*/ 2 h 5"/>
                <a:gd name="T8" fmla="*/ 0 w 3"/>
                <a:gd name="T9" fmla="*/ 0 h 5"/>
                <a:gd name="T10" fmla="*/ 1 w 3"/>
                <a:gd name="T11" fmla="*/ 2 h 5"/>
                <a:gd name="T12" fmla="*/ 2 w 3"/>
                <a:gd name="T13" fmla="*/ 2 h 5"/>
                <a:gd name="T14" fmla="*/ 1 w 3"/>
                <a:gd name="T15" fmla="*/ 0 h 5"/>
                <a:gd name="T16" fmla="*/ 2 w 3"/>
                <a:gd name="T17" fmla="*/ 4 h 5"/>
                <a:gd name="T18" fmla="*/ 0 w 3"/>
                <a:gd name="T19" fmla="*/ 0 h 5"/>
                <a:gd name="T20" fmla="*/ 2 w 3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cubicBezTo>
                    <a:pt x="3" y="1"/>
                    <a:pt x="0" y="0"/>
                    <a:pt x="0" y="0"/>
                  </a:cubicBezTo>
                  <a:cubicBezTo>
                    <a:pt x="0" y="3"/>
                    <a:pt x="3" y="5"/>
                    <a:pt x="3" y="5"/>
                  </a:cubicBezTo>
                  <a:close/>
                  <a:moveTo>
                    <a:pt x="1" y="2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1" y="2"/>
                  </a:cubicBezTo>
                  <a:close/>
                  <a:moveTo>
                    <a:pt x="2" y="2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1" y="1"/>
                    <a:pt x="2" y="2"/>
                    <a:pt x="2" y="4"/>
                  </a:cubicBezTo>
                  <a:cubicBezTo>
                    <a:pt x="2" y="4"/>
                    <a:pt x="1" y="3"/>
                    <a:pt x="0" y="0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30" name="Freeform 118"/>
            <p:cNvSpPr>
              <a:spLocks noEditPoints="1"/>
            </p:cNvSpPr>
            <p:nvPr/>
          </p:nvSpPr>
          <p:spPr bwMode="auto">
            <a:xfrm>
              <a:off x="6905625" y="4238625"/>
              <a:ext cx="38100" cy="93663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5 h 5"/>
                <a:gd name="T4" fmla="*/ 2 w 2"/>
                <a:gd name="T5" fmla="*/ 0 h 5"/>
                <a:gd name="T6" fmla="*/ 2 w 2"/>
                <a:gd name="T7" fmla="*/ 0 h 5"/>
                <a:gd name="T8" fmla="*/ 1 w 2"/>
                <a:gd name="T9" fmla="*/ 2 h 5"/>
                <a:gd name="T10" fmla="*/ 2 w 2"/>
                <a:gd name="T11" fmla="*/ 0 h 5"/>
                <a:gd name="T12" fmla="*/ 2 w 2"/>
                <a:gd name="T13" fmla="*/ 0 h 5"/>
                <a:gd name="T14" fmla="*/ 0 w 2"/>
                <a:gd name="T15" fmla="*/ 4 h 5"/>
                <a:gd name="T16" fmla="*/ 2 w 2"/>
                <a:gd name="T17" fmla="*/ 0 h 5"/>
                <a:gd name="T18" fmla="*/ 1 w 2"/>
                <a:gd name="T19" fmla="*/ 3 h 5"/>
                <a:gd name="T20" fmla="*/ 2 w 2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2" y="0"/>
                    <a:pt x="0" y="1"/>
                    <a:pt x="0" y="5"/>
                  </a:cubicBezTo>
                  <a:cubicBezTo>
                    <a:pt x="0" y="5"/>
                    <a:pt x="2" y="3"/>
                    <a:pt x="2" y="0"/>
                  </a:cubicBezTo>
                  <a:close/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0"/>
                    <a:pt x="2" y="0"/>
                    <a:pt x="2" y="0"/>
                  </a:cubicBezTo>
                  <a:close/>
                  <a:moveTo>
                    <a:pt x="2" y="0"/>
                  </a:moveTo>
                  <a:cubicBezTo>
                    <a:pt x="2" y="3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1" y="3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31" name="Freeform 119"/>
            <p:cNvSpPr>
              <a:spLocks noEditPoints="1"/>
            </p:cNvSpPr>
            <p:nvPr/>
          </p:nvSpPr>
          <p:spPr bwMode="auto">
            <a:xfrm>
              <a:off x="6161088" y="4219575"/>
              <a:ext cx="134937" cy="223838"/>
            </a:xfrm>
            <a:custGeom>
              <a:avLst/>
              <a:gdLst>
                <a:gd name="T0" fmla="*/ 4 w 7"/>
                <a:gd name="T1" fmla="*/ 12 h 12"/>
                <a:gd name="T2" fmla="*/ 4 w 7"/>
                <a:gd name="T3" fmla="*/ 0 h 12"/>
                <a:gd name="T4" fmla="*/ 4 w 7"/>
                <a:gd name="T5" fmla="*/ 12 h 12"/>
                <a:gd name="T6" fmla="*/ 4 w 7"/>
                <a:gd name="T7" fmla="*/ 5 h 12"/>
                <a:gd name="T8" fmla="*/ 4 w 7"/>
                <a:gd name="T9" fmla="*/ 0 h 12"/>
                <a:gd name="T10" fmla="*/ 4 w 7"/>
                <a:gd name="T11" fmla="*/ 5 h 12"/>
                <a:gd name="T12" fmla="*/ 4 w 7"/>
                <a:gd name="T13" fmla="*/ 7 h 12"/>
                <a:gd name="T14" fmla="*/ 4 w 7"/>
                <a:gd name="T15" fmla="*/ 1 h 12"/>
                <a:gd name="T16" fmla="*/ 4 w 7"/>
                <a:gd name="T17" fmla="*/ 9 h 12"/>
                <a:gd name="T18" fmla="*/ 3 w 7"/>
                <a:gd name="T19" fmla="*/ 2 h 12"/>
                <a:gd name="T20" fmla="*/ 4 w 7"/>
                <a:gd name="T2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2">
                  <a:moveTo>
                    <a:pt x="4" y="12"/>
                  </a:moveTo>
                  <a:cubicBezTo>
                    <a:pt x="7" y="6"/>
                    <a:pt x="4" y="0"/>
                    <a:pt x="4" y="0"/>
                  </a:cubicBezTo>
                  <a:cubicBezTo>
                    <a:pt x="0" y="7"/>
                    <a:pt x="4" y="12"/>
                    <a:pt x="4" y="12"/>
                  </a:cubicBezTo>
                  <a:close/>
                  <a:moveTo>
                    <a:pt x="4" y="5"/>
                  </a:moveTo>
                  <a:cubicBezTo>
                    <a:pt x="4" y="5"/>
                    <a:pt x="3" y="3"/>
                    <a:pt x="4" y="0"/>
                  </a:cubicBezTo>
                  <a:cubicBezTo>
                    <a:pt x="4" y="0"/>
                    <a:pt x="5" y="2"/>
                    <a:pt x="4" y="5"/>
                  </a:cubicBezTo>
                  <a:close/>
                  <a:moveTo>
                    <a:pt x="4" y="7"/>
                  </a:moveTo>
                  <a:cubicBezTo>
                    <a:pt x="4" y="4"/>
                    <a:pt x="4" y="3"/>
                    <a:pt x="4" y="1"/>
                  </a:cubicBezTo>
                  <a:cubicBezTo>
                    <a:pt x="5" y="3"/>
                    <a:pt x="5" y="6"/>
                    <a:pt x="4" y="9"/>
                  </a:cubicBezTo>
                  <a:cubicBezTo>
                    <a:pt x="4" y="9"/>
                    <a:pt x="2" y="6"/>
                    <a:pt x="3" y="2"/>
                  </a:cubicBezTo>
                  <a:cubicBezTo>
                    <a:pt x="3" y="4"/>
                    <a:pt x="4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32" name="Freeform 120"/>
            <p:cNvSpPr>
              <a:spLocks noEditPoints="1"/>
            </p:cNvSpPr>
            <p:nvPr/>
          </p:nvSpPr>
          <p:spPr bwMode="auto">
            <a:xfrm>
              <a:off x="6256338" y="4238625"/>
              <a:ext cx="39687" cy="93663"/>
            </a:xfrm>
            <a:custGeom>
              <a:avLst/>
              <a:gdLst>
                <a:gd name="T0" fmla="*/ 2 w 2"/>
                <a:gd name="T1" fmla="*/ 5 h 5"/>
                <a:gd name="T2" fmla="*/ 0 w 2"/>
                <a:gd name="T3" fmla="*/ 0 h 5"/>
                <a:gd name="T4" fmla="*/ 2 w 2"/>
                <a:gd name="T5" fmla="*/ 5 h 5"/>
                <a:gd name="T6" fmla="*/ 1 w 2"/>
                <a:gd name="T7" fmla="*/ 2 h 5"/>
                <a:gd name="T8" fmla="*/ 0 w 2"/>
                <a:gd name="T9" fmla="*/ 0 h 5"/>
                <a:gd name="T10" fmla="*/ 1 w 2"/>
                <a:gd name="T11" fmla="*/ 2 h 5"/>
                <a:gd name="T12" fmla="*/ 1 w 2"/>
                <a:gd name="T13" fmla="*/ 2 h 5"/>
                <a:gd name="T14" fmla="*/ 0 w 2"/>
                <a:gd name="T15" fmla="*/ 0 h 5"/>
                <a:gd name="T16" fmla="*/ 2 w 2"/>
                <a:gd name="T17" fmla="*/ 4 h 5"/>
                <a:gd name="T18" fmla="*/ 0 w 2"/>
                <a:gd name="T19" fmla="*/ 0 h 5"/>
                <a:gd name="T20" fmla="*/ 1 w 2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0" y="3"/>
                    <a:pt x="2" y="5"/>
                    <a:pt x="2" y="5"/>
                  </a:cubicBezTo>
                  <a:close/>
                  <a:moveTo>
                    <a:pt x="1" y="2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1" y="2"/>
                  </a:cubicBezTo>
                  <a:close/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1"/>
                    <a:pt x="2" y="2"/>
                    <a:pt x="2" y="4"/>
                  </a:cubicBezTo>
                  <a:cubicBezTo>
                    <a:pt x="2" y="4"/>
                    <a:pt x="0" y="3"/>
                    <a:pt x="0" y="0"/>
                  </a:cubicBezTo>
                  <a:cubicBezTo>
                    <a:pt x="0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  <p:sp>
          <p:nvSpPr>
            <p:cNvPr id="33" name="Freeform 121"/>
            <p:cNvSpPr>
              <a:spLocks noEditPoints="1"/>
            </p:cNvSpPr>
            <p:nvPr/>
          </p:nvSpPr>
          <p:spPr bwMode="auto">
            <a:xfrm>
              <a:off x="6161088" y="4238625"/>
              <a:ext cx="57150" cy="93663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  <a:gd name="T4" fmla="*/ 3 w 3"/>
                <a:gd name="T5" fmla="*/ 0 h 5"/>
                <a:gd name="T6" fmla="*/ 3 w 3"/>
                <a:gd name="T7" fmla="*/ 0 h 5"/>
                <a:gd name="T8" fmla="*/ 2 w 3"/>
                <a:gd name="T9" fmla="*/ 2 h 5"/>
                <a:gd name="T10" fmla="*/ 3 w 3"/>
                <a:gd name="T11" fmla="*/ 0 h 5"/>
                <a:gd name="T12" fmla="*/ 3 w 3"/>
                <a:gd name="T13" fmla="*/ 0 h 5"/>
                <a:gd name="T14" fmla="*/ 1 w 3"/>
                <a:gd name="T15" fmla="*/ 4 h 5"/>
                <a:gd name="T16" fmla="*/ 2 w 3"/>
                <a:gd name="T17" fmla="*/ 0 h 5"/>
                <a:gd name="T18" fmla="*/ 1 w 3"/>
                <a:gd name="T19" fmla="*/ 3 h 5"/>
                <a:gd name="T20" fmla="*/ 3 w 3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0"/>
                    <a:pt x="0" y="1"/>
                    <a:pt x="0" y="5"/>
                  </a:cubicBezTo>
                  <a:cubicBezTo>
                    <a:pt x="0" y="5"/>
                    <a:pt x="3" y="3"/>
                    <a:pt x="3" y="0"/>
                  </a:cubicBezTo>
                  <a:close/>
                  <a:moveTo>
                    <a:pt x="3" y="0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0"/>
                    <a:pt x="3" y="0"/>
                    <a:pt x="3" y="0"/>
                  </a:cubicBezTo>
                  <a:close/>
                  <a:moveTo>
                    <a:pt x="3" y="0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2" y="1"/>
                    <a:pt x="1" y="1"/>
                    <a:pt x="1" y="3"/>
                  </a:cubicBezTo>
                  <a:cubicBezTo>
                    <a:pt x="1" y="3"/>
                    <a:pt x="2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</a:endParaRPr>
            </a:p>
          </p:txBody>
        </p:sp>
      </p:grpSp>
      <p:sp>
        <p:nvSpPr>
          <p:cNvPr id="34" name="文本框 33"/>
          <p:cNvSpPr txBox="1"/>
          <p:nvPr userDrawn="1"/>
        </p:nvSpPr>
        <p:spPr>
          <a:xfrm>
            <a:off x="561780" y="234728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  <a:latin typeface="汉仪粗宋简" panose="02010609000101010101" pitchFamily="49" charset="-122"/>
                <a:ea typeface="汉仪粗宋简" panose="02010609000101010101" pitchFamily="49" charset="-122"/>
              </a:rPr>
              <a:t>01  </a:t>
            </a:r>
            <a:r>
              <a:rPr lang="zh-CN" altLang="en-US" sz="2400" dirty="0">
                <a:gradFill>
                  <a:gsLst>
                    <a:gs pos="0">
                      <a:srgbClr val="D0BFB3"/>
                    </a:gs>
                    <a:gs pos="51000">
                      <a:srgbClr val="F7F0EA"/>
                    </a:gs>
                    <a:gs pos="100000">
                      <a:srgbClr val="D9BFAD"/>
                    </a:gs>
                  </a:gsLst>
                  <a:lin ang="18900000" scaled="0"/>
                </a:gradFill>
                <a:latin typeface="汉仪粗宋简" panose="02010609000101010101" pitchFamily="49" charset="-122"/>
                <a:ea typeface="汉仪粗宋简" panose="02010609000101010101" pitchFamily="49" charset="-122"/>
              </a:rPr>
              <a:t>请插入您的标题内容</a:t>
            </a:r>
          </a:p>
        </p:txBody>
      </p:sp>
      <p:cxnSp>
        <p:nvCxnSpPr>
          <p:cNvPr id="35" name="直接连接符 34"/>
          <p:cNvCxnSpPr/>
          <p:nvPr userDrawn="1"/>
        </p:nvCxnSpPr>
        <p:spPr>
          <a:xfrm rot="-5400000">
            <a:off x="2232000" y="-1503434"/>
            <a:ext cx="0" cy="4464000"/>
          </a:xfrm>
          <a:prstGeom prst="line">
            <a:avLst/>
          </a:prstGeom>
          <a:ln w="19050">
            <a:gradFill>
              <a:gsLst>
                <a:gs pos="50000">
                  <a:srgbClr val="D9BFAD"/>
                </a:gs>
                <a:gs pos="100000">
                  <a:schemeClr val="tx1">
                    <a:lumMod val="65000"/>
                    <a:lumOff val="35000"/>
                    <a:alpha val="0"/>
                  </a:schemeClr>
                </a:gs>
                <a:gs pos="0">
                  <a:schemeClr val="tx1">
                    <a:lumMod val="65000"/>
                    <a:lumOff val="35000"/>
                    <a:alpha val="0"/>
                  </a:schemeClr>
                </a:gs>
              </a:gsLst>
              <a:lin ang="540000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F3894-88ED-4DF3-AD03-C7E2D277A103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6D10-2B96-4D30-B08F-C5CD7236479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天空, 户外, 日落, 水&#10;&#10;已生成极高可信度的说明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4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户外艺术系列, 自然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729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29761" y="18221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n w="0">
                  <a:noFill/>
                </a:ln>
                <a:gradFill>
                  <a:gsLst>
                    <a:gs pos="96000">
                      <a:schemeClr val="bg1"/>
                    </a:gs>
                    <a:gs pos="1000">
                      <a:schemeClr val="bg1"/>
                    </a:gs>
                    <a:gs pos="18000">
                      <a:schemeClr val="bg1">
                        <a:lumMod val="50000"/>
                      </a:schemeClr>
                    </a:gs>
                    <a:gs pos="51000">
                      <a:schemeClr val="bg1"/>
                    </a:gs>
                    <a:gs pos="85000">
                      <a:schemeClr val="bg1">
                        <a:lumMod val="50000"/>
                      </a:schemeClr>
                    </a:gs>
                  </a:gsLst>
                  <a:lin ang="18900000" scaled="0"/>
                </a:gradFill>
                <a:latin typeface="汉仪粗宋简" panose="02010609000101010101" pitchFamily="49" charset="-122"/>
                <a:ea typeface="汉仪粗宋简" panose="02010609000101010101" pitchFamily="49" charset="-122"/>
              </a:rPr>
              <a:t>请插入您的标题</a:t>
            </a:r>
            <a:r>
              <a:rPr lang="zh-CN" altLang="en-US" sz="2400" dirty="0">
                <a:ln w="0">
                  <a:noFill/>
                </a:ln>
                <a:gradFill>
                  <a:gsLst>
                    <a:gs pos="91000">
                      <a:schemeClr val="bg1"/>
                    </a:gs>
                    <a:gs pos="1000">
                      <a:schemeClr val="bg1"/>
                    </a:gs>
                    <a:gs pos="18000">
                      <a:schemeClr val="bg1">
                        <a:lumMod val="50000"/>
                      </a:schemeClr>
                    </a:gs>
                    <a:gs pos="51000">
                      <a:schemeClr val="bg1"/>
                    </a:gs>
                    <a:gs pos="85000">
                      <a:schemeClr val="bg1">
                        <a:lumMod val="50000"/>
                      </a:schemeClr>
                    </a:gs>
                  </a:gsLst>
                  <a:lin ang="18900000" scaled="0"/>
                </a:gradFill>
                <a:latin typeface="汉仪粗宋简" panose="02010609000101010101" pitchFamily="49" charset="-122"/>
                <a:ea typeface="汉仪粗宋简" panose="02010609000101010101" pitchFamily="49" charset="-122"/>
              </a:rPr>
              <a:t>内容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18919-7997-4F45-BBDD-CC828FFAFB6F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95E2E-4E0A-42CF-9CDB-06D45C98A5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tags" Target="../tags/tag28.xml"/><Relationship Id="rId7" Type="http://schemas.openxmlformats.org/officeDocument/2006/relationships/image" Target="../media/image41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0.jpe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8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8.xml"/><Relationship Id="rId7" Type="http://schemas.openxmlformats.org/officeDocument/2006/relationships/image" Target="../media/image15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"/>
          <p:cNvPicPr>
            <a:picLocks noChangeAspect="1"/>
          </p:cNvPicPr>
          <p:nvPr/>
        </p:nvPicPr>
        <p:blipFill>
          <a:blip r:embed="rId3">
            <a:lum bright="6000" contrast="12000"/>
          </a:blip>
          <a:stretch>
            <a:fillRect/>
          </a:stretch>
        </p:blipFill>
        <p:spPr>
          <a:xfrm>
            <a:off x="0" y="-640080"/>
            <a:ext cx="12192000" cy="8138160"/>
          </a:xfrm>
          <a:prstGeom prst="rect">
            <a:avLst/>
          </a:prstGeom>
        </p:spPr>
      </p:pic>
      <p:pic>
        <p:nvPicPr>
          <p:cNvPr id="15" name="图片 14" descr="03"/>
          <p:cNvPicPr>
            <a:picLocks noChangeAspect="1"/>
          </p:cNvPicPr>
          <p:nvPr/>
        </p:nvPicPr>
        <p:blipFill>
          <a:blip r:embed="rId4">
            <a:alphaModFix amt="0"/>
          </a:blip>
          <a:srcRect l="21303" t="13645" r="40476"/>
          <a:stretch>
            <a:fillRect/>
          </a:stretch>
        </p:blipFill>
        <p:spPr>
          <a:xfrm>
            <a:off x="2595245" y="469265"/>
            <a:ext cx="4660900" cy="7028815"/>
          </a:xfrm>
          <a:prstGeom prst="rect">
            <a:avLst/>
          </a:prstGeom>
        </p:spPr>
      </p:pic>
      <p:pic>
        <p:nvPicPr>
          <p:cNvPr id="14" name="图片 13" descr="G:\Users\COXO\Downloads\图片111111 (1).png图片111111 (1)"/>
          <p:cNvPicPr>
            <a:picLocks noChangeAspect="1"/>
          </p:cNvPicPr>
          <p:nvPr/>
        </p:nvPicPr>
        <p:blipFill>
          <a:blip r:embed="rId5">
            <a:lum bright="6000" contrast="6000"/>
          </a:blip>
          <a:srcRect/>
          <a:stretch>
            <a:fillRect/>
          </a:stretch>
        </p:blipFill>
        <p:spPr>
          <a:xfrm>
            <a:off x="-983615" y="1439863"/>
            <a:ext cx="13158470" cy="5346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240" y="2825115"/>
            <a:ext cx="5445760" cy="2047875"/>
          </a:xfrm>
        </p:spPr>
        <p:txBody>
          <a:bodyPr/>
          <a:lstStyle/>
          <a:p>
            <a:pPr algn="r"/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Своевременная подача воды</a:t>
            </a:r>
            <a:b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</a:br>
            <a:b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</a:br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Лучшее охлаждение</a:t>
            </a:r>
            <a:b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</a:br>
            <a:b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</a:br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Комфорт при эксплуатации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5" name="图片 4" descr="骨刀水泵2.6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145" y="-690880"/>
            <a:ext cx="5824855" cy="77762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66510" y="-1028700"/>
            <a:ext cx="5814695" cy="81153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骨刀水泵2.6 拷贝"/>
          <p:cNvPicPr>
            <a:picLocks noChangeAspect="1"/>
          </p:cNvPicPr>
          <p:nvPr/>
        </p:nvPicPr>
        <p:blipFill>
          <a:blip r:embed="rId3">
            <a:alphaModFix amt="99000"/>
          </a:blip>
          <a:srcRect l="23635" t="51927" r="34798" b="17704"/>
          <a:stretch>
            <a:fillRect/>
          </a:stretch>
        </p:blipFill>
        <p:spPr>
          <a:xfrm>
            <a:off x="7743825" y="3334385"/>
            <a:ext cx="2421255" cy="23615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825750" y="694690"/>
            <a:ext cx="6541135" cy="790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32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Бесшумный водяной насос</a:t>
            </a:r>
            <a:br>
              <a:rPr lang="zh-CN" altLang="en-US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</a:br>
            <a:endParaRPr lang="zh-CN" altLang="en-US" b="1" u="sng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E:\刘国政\产品\骨刀\图片\骨刀手柄挂杆上.2.png骨刀手柄挂杆上.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9700" y="640715"/>
            <a:ext cx="4658995" cy="6217285"/>
          </a:xfrm>
          <a:effectLst/>
        </p:spPr>
      </p:pic>
      <p:pic>
        <p:nvPicPr>
          <p:cNvPr id="7" name="图片 6" descr="E:\刘国政\产品\骨刀\图片\骨刀5.28.png骨刀5.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434580" y="640715"/>
            <a:ext cx="4757420" cy="63480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81095" y="827405"/>
            <a:ext cx="4829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2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Кронштейн ручки</a:t>
            </a:r>
            <a:endParaRPr lang="zh-CN" altLang="en-US" sz="3200" b="1" u="sng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495" y="2879090"/>
            <a:ext cx="2595245" cy="645160"/>
          </a:xfrm>
        </p:spPr>
        <p:txBody>
          <a:bodyPr/>
          <a:lstStyle/>
          <a:p>
            <a:r>
              <a:rPr lang="ru-RU" altLang="zh-CN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Вариант</a:t>
            </a:r>
            <a:r>
              <a:rPr lang="en-US" altLang="zh-CN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1</a:t>
            </a:r>
            <a:r>
              <a:rPr lang="zh-CN" altLang="en-US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092315" y="2940685"/>
            <a:ext cx="2229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Вариант</a:t>
            </a:r>
            <a:r>
              <a:rPr lang="en-US" altLang="zh-CN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2</a:t>
            </a:r>
            <a:r>
              <a:rPr lang="zh-CN" altLang="en-US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2870200" y="2186305"/>
            <a:ext cx="1676400" cy="266700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E:\刘国政\产品\骨刀\图片\骨刀手柄挂杆上.2.png骨刀手柄挂杆上.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9700" y="640715"/>
            <a:ext cx="4658995" cy="6217285"/>
          </a:xfrm>
          <a:effectLst/>
        </p:spPr>
      </p:pic>
      <p:pic>
        <p:nvPicPr>
          <p:cNvPr id="7" name="图片 6" descr="E:\刘国政\产品\骨刀\图片\骨刀5.28.png骨刀5.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434580" y="640715"/>
            <a:ext cx="4757420" cy="63480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81095" y="827405"/>
            <a:ext cx="4829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2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Кронштейн ручки</a:t>
            </a:r>
            <a:endParaRPr lang="zh-CN" altLang="en-US" sz="3200" b="1" u="sng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495" y="2879090"/>
            <a:ext cx="2595245" cy="645160"/>
          </a:xfrm>
        </p:spPr>
        <p:txBody>
          <a:bodyPr/>
          <a:lstStyle/>
          <a:p>
            <a:r>
              <a:rPr lang="ru-RU" altLang="zh-CN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Вариант</a:t>
            </a:r>
            <a:r>
              <a:rPr lang="en-US" altLang="zh-CN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1</a:t>
            </a:r>
            <a:r>
              <a:rPr lang="zh-CN" altLang="en-US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092315" y="2940685"/>
            <a:ext cx="22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Вариант</a:t>
            </a:r>
            <a:r>
              <a:rPr lang="en-US" altLang="zh-CN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2</a:t>
            </a:r>
            <a:r>
              <a:rPr lang="zh-CN" altLang="en-US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8864600" y="5641975"/>
            <a:ext cx="2501265" cy="121602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52825" y="873760"/>
            <a:ext cx="5234305" cy="1547495"/>
          </a:xfrm>
        </p:spPr>
        <p:txBody>
          <a:bodyPr/>
          <a:lstStyle/>
          <a:p>
            <a:pPr algn="ctr"/>
            <a:r>
              <a:rPr lang="ru-RU" altLang="zh-CN" sz="32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Светодиодный свет с оптоволокном</a:t>
            </a:r>
            <a:endParaRPr lang="en-US" altLang="zh-CN" sz="3200" b="1" u="sng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3" name="图片 2" descr="骨刀.14"/>
          <p:cNvPicPr>
            <a:picLocks noChangeAspect="1"/>
          </p:cNvPicPr>
          <p:nvPr/>
        </p:nvPicPr>
        <p:blipFill>
          <a:blip r:embed="rId3"/>
          <a:srcRect l="11754" t="38459" b="28781"/>
          <a:stretch>
            <a:fillRect/>
          </a:stretch>
        </p:blipFill>
        <p:spPr>
          <a:xfrm>
            <a:off x="-154940" y="2294890"/>
            <a:ext cx="12457430" cy="322008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456305" y="4798695"/>
            <a:ext cx="7135495" cy="9702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Отличная визуализация операционного поля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3340" y="654050"/>
            <a:ext cx="7005320" cy="1577975"/>
          </a:xfrm>
        </p:spPr>
        <p:txBody>
          <a:bodyPr/>
          <a:lstStyle/>
          <a:p>
            <a:pPr algn="ctr"/>
            <a:r>
              <a:rPr lang="ru-RU" altLang="zh-CN" sz="32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Раздельная конструкция ручки и шланга подачи воды</a:t>
            </a:r>
            <a:br>
              <a:rPr lang="zh-CN" altLang="en-US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zh-CN" altLang="en-US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en-US" altLang="zh-CN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en-US" altLang="zh-CN" b="1" u="sng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内容占位符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44045" y="1230879"/>
            <a:ext cx="4724055" cy="4761848"/>
          </a:xfrm>
        </p:spPr>
      </p:pic>
      <p:sp>
        <p:nvSpPr>
          <p:cNvPr id="15" name="文本框 14"/>
          <p:cNvSpPr txBox="1"/>
          <p:nvPr/>
        </p:nvSpPr>
        <p:spPr>
          <a:xfrm>
            <a:off x="533400" y="3126740"/>
            <a:ext cx="5201920" cy="23463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ru-RU" altLang="zh-CN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Одноразовые трубки для воды</a:t>
            </a:r>
            <a:endParaRPr lang="zh-CN" altLang="en-US" sz="24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Простота обслуживания</a:t>
            </a:r>
            <a:endParaRPr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Более длительный срок службы</a:t>
            </a:r>
            <a:endParaRPr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Безопасность</a:t>
            </a:r>
            <a:endParaRPr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endParaRPr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19260" y="963643"/>
            <a:ext cx="5553364" cy="789420"/>
          </a:xfrm>
        </p:spPr>
        <p:txBody>
          <a:bodyPr/>
          <a:lstStyle/>
          <a:p>
            <a:pPr algn="ctr"/>
            <a:r>
              <a:rPr lang="ru-RU" altLang="zh-CN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Маленькая ручка</a:t>
            </a:r>
            <a:br>
              <a:rPr lang="en-US" altLang="zh-CN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en-US" altLang="zh-CN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en-US" altLang="zh-CN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-101600"/>
            <a:ext cx="5480050" cy="7211060"/>
          </a:xfrm>
        </p:spPr>
      </p:pic>
      <p:sp>
        <p:nvSpPr>
          <p:cNvPr id="5" name="文本框 4"/>
          <p:cNvSpPr txBox="1"/>
          <p:nvPr/>
        </p:nvSpPr>
        <p:spPr>
          <a:xfrm>
            <a:off x="6673330" y="2652858"/>
            <a:ext cx="331693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Вес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: 110</a:t>
            </a:r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 г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  <a:p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  <a:p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Длина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: 130</a:t>
            </a:r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 мм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  <a:p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  <a:p>
            <a:r>
              <a:rPr lang="ru-RU" altLang="el-GR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Диаметр</a:t>
            </a:r>
            <a:r>
              <a:rPr lang="en-US" altLang="el-GR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: </a:t>
            </a:r>
            <a:r>
              <a:rPr lang="el-GR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Φ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21</a:t>
            </a:r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 мм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350" y="3257550"/>
            <a:ext cx="5835650" cy="1670685"/>
          </a:xfrm>
        </p:spPr>
        <p:txBody>
          <a:bodyPr/>
          <a:lstStyle/>
          <a:p>
            <a:pPr algn="r"/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Цветные кнопки</a:t>
            </a:r>
            <a:b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</a:br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Легкая идентификация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 </a:t>
            </a:r>
            <a:b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</a:br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Высокая безопасность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4" name="内容占位符 3" descr="E:\刘国政\产品\骨刀\图片\脚踏.png脚踏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00750" y="676275"/>
            <a:ext cx="4457065" cy="5948680"/>
          </a:xfrm>
        </p:spPr>
      </p:pic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351405" y="546100"/>
            <a:ext cx="7636510" cy="14674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36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Мультифункциональная ножная педаль</a:t>
            </a:r>
            <a:endParaRPr lang="zh-CN" altLang="en-US" sz="36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1045" y="709295"/>
            <a:ext cx="10515600" cy="922020"/>
          </a:xfrm>
        </p:spPr>
        <p:txBody>
          <a:bodyPr/>
          <a:lstStyle/>
          <a:p>
            <a:pPr algn="ctr"/>
            <a:r>
              <a:rPr lang="ru-RU" altLang="zh-CN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Стандартные наборы насадок</a:t>
            </a:r>
            <a:endParaRPr lang="en-US" altLang="zh-CN" b="1" u="sng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3" y="2355099"/>
            <a:ext cx="3406037" cy="242310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91" y="2355100"/>
            <a:ext cx="3722254" cy="24262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2355099"/>
            <a:ext cx="3500581" cy="2423102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07945" y="5152390"/>
            <a:ext cx="7138670" cy="6908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US1  US2  US4  US5  UL3  UC1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68" y="945664"/>
            <a:ext cx="2241357" cy="1681018"/>
          </a:xfrm>
          <a:prstGeom prst="rect">
            <a:avLst/>
          </a:prstGeom>
        </p:spPr>
      </p:pic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3" y="2241894"/>
            <a:ext cx="2052398" cy="1539299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84" y="3782887"/>
            <a:ext cx="1848476" cy="1606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5" y="4733290"/>
            <a:ext cx="2247265" cy="1685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49" y="4097029"/>
            <a:ext cx="2036468" cy="1685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31" y="1218678"/>
            <a:ext cx="2236883" cy="168579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39770" y="1557655"/>
            <a:ext cx="2855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Остеотомия,</a:t>
            </a:r>
          </a:p>
          <a:p>
            <a:r>
              <a:rPr lang="ru-RU" altLang="zh-CN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Внешняя </a:t>
            </a:r>
            <a:r>
              <a:rPr lang="ru-RU" altLang="zh-CN" dirty="0" err="1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фенестрация</a:t>
            </a:r>
            <a:r>
              <a:rPr lang="ru-RU" altLang="zh-CN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 расширение альвеолярного гребня,</a:t>
            </a:r>
          </a:p>
          <a:p>
            <a:r>
              <a:rPr lang="ru-RU" altLang="zh-CN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трансплантация костного блока</a:t>
            </a:r>
            <a:endPara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63000" y="4309745"/>
            <a:ext cx="2926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ru-RU" altLang="zh-CN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Резание связок, минимальное повреждение</a:t>
            </a:r>
            <a:endPara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239844" y="4514514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altLang="zh-CN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Ремоделирование</a:t>
            </a:r>
            <a:r>
              <a:rPr lang="ru-RU" altLang="zh-CN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кости</a:t>
            </a:r>
            <a:r>
              <a:rPr lang="zh-CN" alt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en-US" altLang="zh-CN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algn="l"/>
            <a:r>
              <a:rPr lang="ru-RU" altLang="zh-CN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Сбор костной стружки</a:t>
            </a:r>
            <a:endParaRPr lang="en-US" altLang="zh-CN" dirty="0">
              <a:solidFill>
                <a:schemeClr val="bg2">
                  <a:lumMod val="9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413685" y="1557655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ru-RU" altLang="zh-CN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Атравматическое резание </a:t>
            </a:r>
          </a:p>
          <a:p>
            <a:pPr algn="l">
              <a:buClrTx/>
              <a:buSzTx/>
              <a:buFontTx/>
            </a:pPr>
            <a:r>
              <a:rPr lang="ru-RU" altLang="zh-CN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в области тонкой кости</a:t>
            </a:r>
            <a:endParaRPr lang="zh-CN" altLang="en-US" dirty="0">
              <a:solidFill>
                <a:schemeClr val="bg2">
                  <a:lumMod val="9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7795" y="2085340"/>
            <a:ext cx="9525000" cy="1237615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Частота вибрации составляет 24–36 кГц, что позволяет эффективно разрезать костную ткань и минимизировать риск повреждения мягких тканей.</a:t>
            </a:r>
            <a:endParaRPr sz="2800" dirty="0">
              <a:solidFill>
                <a:schemeClr val="bg2">
                  <a:lumMod val="9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14582" y="4986920"/>
            <a:ext cx="20670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Горизонтальная амплитуда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(</a:t>
            </a:r>
            <a:r>
              <a:rPr lang="ru-RU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вертикальное направление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</a:t>
            </a:r>
          </a:p>
          <a:p>
            <a:pPr algn="ctr"/>
            <a:r>
              <a:rPr lang="zh-CN" altLang="en-US" sz="1400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＜</a:t>
            </a:r>
            <a:r>
              <a:rPr lang="en-US" altLang="zh-CN" sz="1400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</a:t>
            </a:r>
            <a:r>
              <a:rPr lang="ru-RU" altLang="zh-CN" sz="1400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мкм</a:t>
            </a:r>
            <a:endParaRPr lang="zh-CN" altLang="en-US" sz="1400" dirty="0">
              <a:solidFill>
                <a:schemeClr val="bg2">
                  <a:lumMod val="9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834008" y="3506854"/>
            <a:ext cx="1524000" cy="1295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010774" y="3506854"/>
            <a:ext cx="1514475" cy="13335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804660" y="4986655"/>
            <a:ext cx="2074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Радиальная амплитуда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(</a:t>
            </a:r>
            <a:r>
              <a:rPr lang="ru-RU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горизонтальное направление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</a:t>
            </a:r>
            <a:r>
              <a:rPr lang="zh-CN" altLang="en-US" sz="1400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＜</a:t>
            </a:r>
            <a:r>
              <a:rPr lang="en-US" altLang="zh-CN" sz="1400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80</a:t>
            </a:r>
            <a:r>
              <a:rPr lang="ru-RU" altLang="zh-CN" sz="1400" dirty="0">
                <a:solidFill>
                  <a:schemeClr val="bg2">
                    <a:lumMod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мкм</a:t>
            </a:r>
            <a:endParaRPr lang="zh-CN" altLang="en-US" sz="1400" dirty="0">
              <a:solidFill>
                <a:schemeClr val="bg2">
                  <a:lumMod val="9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15365" y="325755"/>
            <a:ext cx="9525000" cy="1295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36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Точная саморегулирующаяся конструкция</a:t>
            </a:r>
            <a:endParaRPr lang="zh-CN" altLang="en-US" sz="3600" b="1" u="sng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500" y="-640080"/>
            <a:ext cx="13017500" cy="8138160"/>
          </a:xfrm>
          <a:prstGeom prst="rect">
            <a:avLst/>
          </a:prstGeom>
        </p:spPr>
      </p:pic>
      <p:pic>
        <p:nvPicPr>
          <p:cNvPr id="15" name="图片 14" descr="03"/>
          <p:cNvPicPr>
            <a:picLocks noChangeAspect="1"/>
          </p:cNvPicPr>
          <p:nvPr/>
        </p:nvPicPr>
        <p:blipFill>
          <a:blip r:embed="rId4">
            <a:alphaModFix amt="94000"/>
          </a:blip>
          <a:srcRect l="21303" t="13645" r="40476"/>
          <a:stretch>
            <a:fillRect/>
          </a:stretch>
        </p:blipFill>
        <p:spPr>
          <a:xfrm>
            <a:off x="2595245" y="469265"/>
            <a:ext cx="4660900" cy="7028815"/>
          </a:xfrm>
          <a:prstGeom prst="rect">
            <a:avLst/>
          </a:prstGeom>
        </p:spPr>
      </p:pic>
      <p:pic>
        <p:nvPicPr>
          <p:cNvPr id="14" name="图片 13" descr="G:\Users\COXO\Downloads\图片111111 (1).png图片111111 (1)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26135" y="2076768"/>
            <a:ext cx="13304520" cy="540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2571" y="5158740"/>
            <a:ext cx="7793990" cy="864235"/>
          </a:xfrm>
        </p:spPr>
        <p:txBody>
          <a:bodyPr/>
          <a:lstStyle/>
          <a:p>
            <a:pPr algn="ctr"/>
            <a:r>
              <a:rPr lang="ru-RU" altLang="zh-CN" sz="32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Легкая и безопасная смена насадок</a:t>
            </a:r>
            <a:endParaRPr lang="en-US" altLang="zh-CN" sz="32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4" y="2438884"/>
            <a:ext cx="3455074" cy="247534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45" y="2438885"/>
            <a:ext cx="3300460" cy="24753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67" y="2438884"/>
            <a:ext cx="3300460" cy="2475345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12495" y="547370"/>
            <a:ext cx="10515600" cy="8928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32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Удлиненный гаечный ключ </a:t>
            </a:r>
          </a:p>
          <a:p>
            <a:pPr algn="ctr"/>
            <a:r>
              <a:rPr lang="ru-RU" altLang="zh-CN" sz="32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с ограничением усилия</a:t>
            </a:r>
            <a:endParaRPr lang="en-US" altLang="zh-CN" sz="32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33955" y="762000"/>
            <a:ext cx="7324725" cy="710565"/>
          </a:xfrm>
        </p:spPr>
        <p:txBody>
          <a:bodyPr/>
          <a:lstStyle/>
          <a:p>
            <a:pPr marL="0" indent="0" algn="ctr">
              <a:buNone/>
            </a:pPr>
            <a:r>
              <a:rPr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 </a:t>
            </a:r>
            <a:r>
              <a:rPr lang="ru-RU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режима работы</a:t>
            </a:r>
            <a:endParaRPr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r>
              <a:rPr lang="zh-CN" altLang="en-US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en-US" altLang="zh-CN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r>
              <a:rPr lang="en-US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59200" y="2736850"/>
            <a:ext cx="641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Режим костной хирургии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ru-RU" altLang="zh-CN" sz="28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Периодонтальный</a:t>
            </a:r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режим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ru-RU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Эндодонтический режим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 descr="E:\刘国政\产品\骨刀\骨刀机\贴图\界面\en\bone01.pngbone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t="72325"/>
          <a:stretch>
            <a:fillRect/>
          </a:stretch>
        </p:blipFill>
        <p:spPr>
          <a:xfrm>
            <a:off x="3180715" y="4848225"/>
            <a:ext cx="5830570" cy="952500"/>
          </a:xfrm>
          <a:prstGeom prst="rect">
            <a:avLst/>
          </a:prstGeom>
        </p:spPr>
      </p:pic>
      <p:sp>
        <p:nvSpPr>
          <p:cNvPr id="7" name="圆角矩形 6"/>
          <p:cNvSpPr/>
          <p:nvPr>
            <p:custDataLst>
              <p:tags r:id="rId2"/>
            </p:custDataLst>
          </p:nvPr>
        </p:nvSpPr>
        <p:spPr>
          <a:xfrm>
            <a:off x="3666490" y="4902835"/>
            <a:ext cx="3556635" cy="76073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33955" y="762000"/>
            <a:ext cx="7324725" cy="71056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zh-CN" sz="32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Режим костной хирургии</a:t>
            </a:r>
            <a:r>
              <a:rPr lang="zh-CN" altLang="en-US" sz="32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en-US" altLang="zh-CN" sz="32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r>
              <a:rPr lang="en-US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4" name="图片 3" descr="E:\刘国政\产品\骨刀\骨刀机\贴图\界面\en\bone01.pngbone0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7810" y="1990090"/>
            <a:ext cx="5830570" cy="3441700"/>
          </a:xfrm>
          <a:prstGeom prst="rect">
            <a:avLst/>
          </a:prstGeom>
        </p:spPr>
      </p:pic>
      <p:pic>
        <p:nvPicPr>
          <p:cNvPr id="2" name="图片 1" descr="蜂蜜浏览器_src=http___ss2.meipian.me_users_64274849_440ff2b2a61841d48637827406c29a6a.jpg_meipian-raw_bucket_ivwen_key_dXNlcnMvNjQyNzQ4NDkvNDQwZmYyYjJhNjE4NDFkNDg2Mzc4Mjc0MDZjMjlhNmEuanBn_sign_37f587d2b99ceb24b581c5d5e2d8cc4c.jpg&amp;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065" y="1990090"/>
            <a:ext cx="3569335" cy="2111375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82065" y="4152900"/>
            <a:ext cx="1849120" cy="1278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00095" y="4156075"/>
            <a:ext cx="1551305" cy="1275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5812790" y="4577080"/>
            <a:ext cx="1206500" cy="76073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33955" y="762000"/>
            <a:ext cx="7324725" cy="71056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zh-CN" sz="32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Режим костной хирургии</a:t>
            </a:r>
            <a:endParaRPr lang="en-US" altLang="zh-CN" sz="32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r>
              <a:rPr lang="zh-CN" altLang="en-US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en-US" altLang="zh-CN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r>
              <a:rPr lang="en-US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4" name="图片 3" descr="E:\刘国政\产品\骨刀\骨刀机\贴图\界面\en\bone01.pngbone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24645" y="1990090"/>
            <a:ext cx="1943735" cy="1147445"/>
          </a:xfrm>
          <a:prstGeom prst="rect">
            <a:avLst/>
          </a:prstGeom>
        </p:spPr>
      </p:pic>
      <p:pic>
        <p:nvPicPr>
          <p:cNvPr id="2" name="图片 1" descr="蜂蜜浏览器_src=http___ss2.meipian.me_users_64274849_440ff2b2a61841d48637827406c29a6a.jpg_meipian-raw_bucket_ivwen_key_dXNlcnMvNjQyNzQ4NDkvNDQwZmYyYjJhNjE4NDFkNDg2Mzc4Mjc0MDZjMjlhNmEuanBn_sign_37f587d2b99ceb24b581c5d5e2d8cc4c.jpg&amp;re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65" y="1990090"/>
            <a:ext cx="7865110" cy="4652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33955" y="762000"/>
            <a:ext cx="7324725" cy="71056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zh-CN" sz="32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Режим костной хирургии</a:t>
            </a:r>
            <a:endParaRPr lang="en-US" altLang="zh-CN" sz="32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r>
              <a:rPr lang="zh-CN" altLang="en-US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en-US" altLang="zh-CN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r>
              <a:rPr lang="en-US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82065" y="1955800"/>
            <a:ext cx="6807835" cy="4708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E:\刘国政\产品\骨刀\骨刀机\贴图\界面\en\bone01.pngbone0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224645" y="1990090"/>
            <a:ext cx="1943735" cy="1147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49095" y="762000"/>
            <a:ext cx="8893810" cy="67500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zh-CN" sz="4400" b="1" u="sng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Периодонтальный</a:t>
            </a:r>
            <a:r>
              <a:rPr lang="ru-RU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режим</a:t>
            </a: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4" name="图片 3" descr="E:\刘国政\产品\骨刀\骨刀机\贴图\界面\en\perio01.pngperio0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17123" y="2118360"/>
            <a:ext cx="6155690" cy="3457575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1262380" y="4397375"/>
            <a:ext cx="1567815" cy="1198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2992755" y="4397375"/>
            <a:ext cx="1567815" cy="1198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6"/>
          <a:stretch>
            <a:fillRect/>
          </a:stretch>
        </p:blipFill>
        <p:spPr>
          <a:xfrm>
            <a:off x="1262380" y="2118360"/>
            <a:ext cx="3298190" cy="2195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>
            <p:custDataLst>
              <p:tags r:id="rId1"/>
            </p:custDataLst>
          </p:nvPr>
        </p:nvSpPr>
        <p:spPr>
          <a:xfrm>
            <a:off x="6638290" y="4699635"/>
            <a:ext cx="1206500" cy="76073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49095" y="762000"/>
            <a:ext cx="8893810" cy="67500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zh-CN" sz="4400" b="1" u="sng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Периодонтальный</a:t>
            </a:r>
            <a:r>
              <a:rPr lang="ru-RU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режим</a:t>
            </a: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4" name="图片 3" descr="E:\刘国政\产品\骨刀\骨刀机\贴图\界面\en\perio01.pngperio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34145" y="2118360"/>
            <a:ext cx="2038985" cy="1145540"/>
          </a:xfrm>
          <a:prstGeom prst="rect">
            <a:avLst/>
          </a:prstGeom>
        </p:spPr>
      </p:pic>
      <p:pic>
        <p:nvPicPr>
          <p:cNvPr id="104" name="图片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1262380" y="2118360"/>
            <a:ext cx="6824980" cy="4542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49095" y="762000"/>
            <a:ext cx="8893810" cy="67500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zh-CN" sz="4400" b="1" u="sng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Периодонтальный</a:t>
            </a:r>
            <a:r>
              <a:rPr lang="ru-RU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режим</a:t>
            </a: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2560955" y="2124710"/>
            <a:ext cx="5919470" cy="419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E:\刘国政\产品\骨刀\骨刀机\贴图\界面\en\perio01.pngperio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9034145" y="2118360"/>
            <a:ext cx="2038985" cy="114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8820" y="762000"/>
            <a:ext cx="8214995" cy="83693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Эндодонтический режим</a:t>
            </a: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2" name="图片 1" descr="E:\刘国政\产品\骨刀\骨刀机\贴图\界面\en\endo01.pngendo0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4668" y="2297665"/>
            <a:ext cx="6337300" cy="3562921"/>
          </a:xfrm>
          <a:prstGeom prst="rect">
            <a:avLst/>
          </a:prstGeom>
        </p:spPr>
      </p:pic>
      <p:pic>
        <p:nvPicPr>
          <p:cNvPr id="4" name="图片 3" descr="蜂蜜浏览器_v2-2d6eeb7b8aa606968e32aa975574c7d0_720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330" y="3870325"/>
            <a:ext cx="2231390" cy="1990090"/>
          </a:xfrm>
          <a:prstGeom prst="rect">
            <a:avLst/>
          </a:prstGeom>
        </p:spPr>
      </p:pic>
      <p:pic>
        <p:nvPicPr>
          <p:cNvPr id="5" name="图片 4" descr="蜂蜜浏览器_v2-bae19b64e982e60419af0a636973fbc2_720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380" y="2297430"/>
            <a:ext cx="2470150" cy="1960880"/>
          </a:xfrm>
          <a:prstGeom prst="rect">
            <a:avLst/>
          </a:prstGeom>
        </p:spPr>
      </p:pic>
      <p:sp>
        <p:nvSpPr>
          <p:cNvPr id="6" name="圆角矩形 5"/>
          <p:cNvSpPr/>
          <p:nvPr>
            <p:custDataLst>
              <p:tags r:id="rId1"/>
            </p:custDataLst>
          </p:nvPr>
        </p:nvSpPr>
        <p:spPr>
          <a:xfrm>
            <a:off x="8086090" y="4979035"/>
            <a:ext cx="1206500" cy="76073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8820" y="762000"/>
            <a:ext cx="8214995" cy="83693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Эндодонтический режим</a:t>
            </a: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2" name="图片 1" descr="E:\刘国政\产品\骨刀\骨刀机\贴图\界面\en\endo01.pngendo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66555" y="2297430"/>
            <a:ext cx="2015490" cy="1133475"/>
          </a:xfrm>
          <a:prstGeom prst="rect">
            <a:avLst/>
          </a:prstGeom>
        </p:spPr>
      </p:pic>
      <p:pic>
        <p:nvPicPr>
          <p:cNvPr id="5" name="图片 4" descr="蜂蜜浏览器_v2-bae19b64e982e60419af0a636973fbc2_720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380" y="2297430"/>
            <a:ext cx="5567680" cy="44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"/>
          <p:cNvPicPr>
            <a:picLocks noChangeAspect="1"/>
          </p:cNvPicPr>
          <p:nvPr/>
        </p:nvPicPr>
        <p:blipFill>
          <a:blip r:embed="rId3">
            <a:lum bright="-6000"/>
          </a:blip>
          <a:stretch>
            <a:fillRect/>
          </a:stretch>
        </p:blipFill>
        <p:spPr>
          <a:xfrm>
            <a:off x="-825500" y="-640080"/>
            <a:ext cx="13017500" cy="8138160"/>
          </a:xfrm>
          <a:prstGeom prst="rect">
            <a:avLst/>
          </a:prstGeom>
        </p:spPr>
      </p:pic>
      <p:pic>
        <p:nvPicPr>
          <p:cNvPr id="15" name="图片 14" descr="03"/>
          <p:cNvPicPr>
            <a:picLocks noChangeAspect="1"/>
          </p:cNvPicPr>
          <p:nvPr/>
        </p:nvPicPr>
        <p:blipFill>
          <a:blip r:embed="rId4">
            <a:alphaModFix amt="94000"/>
          </a:blip>
          <a:srcRect l="21303" t="13645" r="40476"/>
          <a:stretch>
            <a:fillRect/>
          </a:stretch>
        </p:blipFill>
        <p:spPr>
          <a:xfrm>
            <a:off x="2595245" y="469265"/>
            <a:ext cx="4660900" cy="7028815"/>
          </a:xfrm>
          <a:prstGeom prst="rect">
            <a:avLst/>
          </a:prstGeom>
        </p:spPr>
      </p:pic>
      <p:pic>
        <p:nvPicPr>
          <p:cNvPr id="14" name="图片 13" descr="G:\Users\COXO\Downloads\图片111111 (1).png图片111111 (1)"/>
          <p:cNvPicPr>
            <a:picLocks noChangeAspect="1"/>
          </p:cNvPicPr>
          <p:nvPr/>
        </p:nvPicPr>
        <p:blipFill>
          <a:blip r:embed="rId5">
            <a:lum bright="-12000"/>
          </a:blip>
          <a:srcRect/>
          <a:stretch>
            <a:fillRect/>
          </a:stretch>
        </p:blipFill>
        <p:spPr>
          <a:xfrm>
            <a:off x="-826135" y="2076768"/>
            <a:ext cx="13304520" cy="54070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043305" y="-546100"/>
            <a:ext cx="13348335" cy="804418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-146050" y="2875280"/>
            <a:ext cx="12027535" cy="1107996"/>
          </a:xfrm>
          <a:prstGeom prst="rect">
            <a:avLst/>
          </a:prstGeom>
          <a:noFill/>
          <a:ln w="158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C-EXPLORER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920875" y="4413866"/>
            <a:ext cx="7810500" cy="584775"/>
          </a:xfrm>
          <a:prstGeom prst="rect">
            <a:avLst/>
          </a:prstGeom>
          <a:noFill/>
          <a:ln w="158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200" dirty="0">
                <a:ln w="3175">
                  <a:noFill/>
                </a:ln>
                <a:solidFill>
                  <a:schemeClr val="bg1"/>
                </a:solidFill>
              </a:rPr>
              <a:t>ультразвуковая хирургическая система </a:t>
            </a:r>
            <a:endParaRPr lang="en-US" altLang="zh-CN" sz="3200" dirty="0">
              <a:ln w="3175"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22" name="图片 21" descr="coxo logo(白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250" y="874395"/>
            <a:ext cx="2495550" cy="1061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7" grpId="2" bldLvl="0" animBg="1"/>
      <p:bldP spid="18" grpId="1" animBg="1"/>
      <p:bldP spid="18" grpId="2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8820" y="762000"/>
            <a:ext cx="8214995" cy="83693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Эндодонтический режим</a:t>
            </a: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4" name="图片 3" descr="蜂蜜浏览器_v2-2d6eeb7b8aa606968e32aa975574c7d0_720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85" y="2248535"/>
            <a:ext cx="5382895" cy="4422775"/>
          </a:xfrm>
          <a:prstGeom prst="rect">
            <a:avLst/>
          </a:prstGeom>
        </p:spPr>
      </p:pic>
      <p:pic>
        <p:nvPicPr>
          <p:cNvPr id="7" name="图片 6" descr="E:\刘国政\产品\骨刀\骨刀机\贴图\界面\en\endo01.pngendo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9266555" y="2297430"/>
            <a:ext cx="2015490" cy="113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6540" y="2623820"/>
            <a:ext cx="5127625" cy="2739390"/>
          </a:xfrm>
        </p:spPr>
        <p:txBody>
          <a:bodyPr/>
          <a:lstStyle/>
          <a:p>
            <a:pPr marL="0" indent="0" algn="r">
              <a:buNone/>
            </a:pPr>
            <a:r>
              <a:rPr lang="ru-RU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Используется для очистки системы ирригации для предупреждения попадания физраствора в линию</a:t>
            </a:r>
          </a:p>
          <a:p>
            <a:pPr marL="0" indent="0" algn="r">
              <a:buNone/>
            </a:pPr>
            <a:r>
              <a:rPr lang="ru-RU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Остаточная кристаллизация может привести к засорению и повреждению оборудования 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pic>
        <p:nvPicPr>
          <p:cNvPr id="2" name="图片 1" descr="E:\刘国政\产品\骨刀\骨刀机\贴图\界面\en\清洁.png清洁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00341" y="2118591"/>
            <a:ext cx="6305550" cy="3545307"/>
          </a:xfrm>
          <a:prstGeom prst="rect">
            <a:avLst/>
          </a:prstGeom>
        </p:spPr>
      </p:pic>
      <p:sp>
        <p:nvSpPr>
          <p:cNvPr id="4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305810" y="762000"/>
            <a:ext cx="5579745" cy="828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Режим очистки</a:t>
            </a:r>
            <a:endParaRPr lang="en-US" altLang="zh-CN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537190" y="4788535"/>
            <a:ext cx="1206500" cy="76073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\刘国政\产品\骨刀\图片\骨刀5.2.png骨刀5.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-133350" y="-777240"/>
            <a:ext cx="6039485" cy="8056880"/>
          </a:xfrm>
          <a:prstGeom prst="rect">
            <a:avLst/>
          </a:prstGeom>
        </p:spPr>
      </p:pic>
      <p:pic>
        <p:nvPicPr>
          <p:cNvPr id="5" name="图片 4" descr="骨刀5.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r="95300"/>
          <a:stretch>
            <a:fillRect/>
          </a:stretch>
        </p:blipFill>
        <p:spPr>
          <a:xfrm>
            <a:off x="5893435" y="-777875"/>
            <a:ext cx="6299200" cy="8057515"/>
          </a:xfrm>
          <a:prstGeom prst="rect">
            <a:avLst/>
          </a:prstGeom>
        </p:spPr>
      </p:pic>
      <p:pic>
        <p:nvPicPr>
          <p:cNvPr id="6" name="图片 5" descr="骨刀5.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r="95300" b="73922"/>
          <a:stretch>
            <a:fillRect/>
          </a:stretch>
        </p:blipFill>
        <p:spPr>
          <a:xfrm>
            <a:off x="5893435" y="-856615"/>
            <a:ext cx="6285230" cy="210121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09335" y="2467610"/>
            <a:ext cx="6060440" cy="3359150"/>
          </a:xfrm>
        </p:spPr>
        <p:txBody>
          <a:bodyPr/>
          <a:lstStyle/>
          <a:p>
            <a:r>
              <a:rPr lang="ru-RU" altLang="zh-CN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Остеопластика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ru-RU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Имплантация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ru-RU" altLang="zh-CN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Периодонтология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r>
              <a:rPr lang="ru-RU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Эндодонтические процедуры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ru-RU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Ортодонтия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ru-RU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Челюстно-лицевая хирургия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68705" y="762000"/>
            <a:ext cx="10053955" cy="81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zh-CN" sz="4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Клиническое применение</a:t>
            </a:r>
            <a:endParaRPr lang="zh-CN" altLang="en-US" sz="4400" b="1" u="sng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88454" y="2139315"/>
            <a:ext cx="4741545" cy="445770"/>
          </a:xfrm>
        </p:spPr>
        <p:txBody>
          <a:bodyPr/>
          <a:lstStyle/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7-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дюймовый сенсорный экран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88455" y="2566997"/>
            <a:ext cx="4741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ru-RU" altLang="zh-CN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Бесшумная водяная помпа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13855" y="3012767"/>
            <a:ext cx="495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ru-RU" altLang="zh-CN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Подставка с вращающейся под разными углами ручкой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87820" y="3744455"/>
            <a:ext cx="5504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ru-RU" altLang="zh-CN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Раздельная конструкция ручки и             шланга подачи воды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84962" y="4480420"/>
            <a:ext cx="3182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ru-RU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О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птическая ручка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84962" y="4931904"/>
            <a:ext cx="4205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ru-RU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Удлиненный гаечный ключ с ограничением усилия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13855" y="5639790"/>
            <a:ext cx="436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ru-RU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Многофункциональный режим работы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E:\刘国政\产品\骨刀\图片\骨刀手柄挂杆上.21.png骨刀手柄挂杆上.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70" y="270510"/>
            <a:ext cx="4615180" cy="6156325"/>
          </a:xfrm>
          <a:prstGeom prst="rect">
            <a:avLst/>
          </a:prstGeom>
        </p:spPr>
      </p:pic>
      <p:pic>
        <p:nvPicPr>
          <p:cNvPr id="5" name="图片 4" descr="脚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585" y="3823335"/>
            <a:ext cx="2158365" cy="287972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975100" y="432435"/>
            <a:ext cx="7664450" cy="154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n w="0">
                  <a:solidFill>
                    <a:schemeClr val="bg1"/>
                  </a:solidFill>
                </a:ln>
                <a:gradFill>
                  <a:gsLst>
                    <a:gs pos="96000">
                      <a:schemeClr val="bg1"/>
                    </a:gs>
                    <a:gs pos="1000">
                      <a:schemeClr val="bg1"/>
                    </a:gs>
                    <a:gs pos="18000">
                      <a:schemeClr val="bg1">
                        <a:lumMod val="50000"/>
                      </a:schemeClr>
                    </a:gs>
                    <a:gs pos="51000">
                      <a:schemeClr val="bg1"/>
                    </a:gs>
                    <a:gs pos="85000">
                      <a:schemeClr val="bg1">
                        <a:lumMod val="50000"/>
                      </a:schemeClr>
                    </a:gs>
                  </a:gsLst>
                  <a:lin ang="18900000"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C-EXPLORER</a:t>
            </a:r>
          </a:p>
          <a:p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Ультразвуковая хирургическая система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32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4" grpId="0"/>
      <p:bldP spid="15" grpId="0"/>
      <p:bldP spid="1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"/>
          <p:cNvPicPr>
            <a:picLocks noChangeAspect="1"/>
          </p:cNvPicPr>
          <p:nvPr/>
        </p:nvPicPr>
        <p:blipFill>
          <a:blip r:embed="rId3">
            <a:lum bright="-6000"/>
          </a:blip>
          <a:stretch>
            <a:fillRect/>
          </a:stretch>
        </p:blipFill>
        <p:spPr>
          <a:xfrm>
            <a:off x="-825500" y="-11430"/>
            <a:ext cx="13017500" cy="81381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826135" y="-11430"/>
            <a:ext cx="13018135" cy="813816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-146050" y="2875280"/>
            <a:ext cx="12027535" cy="1106805"/>
          </a:xfrm>
          <a:prstGeom prst="rect">
            <a:avLst/>
          </a:prstGeom>
          <a:noFill/>
          <a:ln w="158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altLang="zh-CN" sz="6600" b="1" dirty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Спасибо за внимание</a:t>
            </a:r>
            <a:endParaRPr lang="en-US" altLang="zh-CN" sz="66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2" name="图片 21" descr="coxo logo(白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225" y="874395"/>
            <a:ext cx="2495550" cy="1061085"/>
          </a:xfrm>
          <a:prstGeom prst="rect">
            <a:avLst/>
          </a:prstGeom>
          <a:effectLst/>
        </p:spPr>
      </p:pic>
      <p:sp>
        <p:nvSpPr>
          <p:cNvPr id="3" name="文本框 2"/>
          <p:cNvSpPr txBox="1"/>
          <p:nvPr/>
        </p:nvSpPr>
        <p:spPr>
          <a:xfrm>
            <a:off x="4064000" y="538162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</a:rPr>
              <a:t>www.coxotec.com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64C4D6-C488-36E6-ED2F-1AD4348D9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6" y="2020496"/>
            <a:ext cx="1884852" cy="1229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1" animBg="1"/>
      <p:bldP spid="17" grpId="2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263265" y="440739"/>
            <a:ext cx="6134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Традиционное хирургическое оборудование</a:t>
            </a:r>
            <a:endParaRPr lang="en-US" altLang="zh-CN" sz="44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79415" y="3091180"/>
            <a:ext cx="66160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Обширные раны, трудно поддающиеся лечению</a:t>
            </a:r>
          </a:p>
          <a:p>
            <a:r>
              <a:rPr lang="ru-RU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Повреждение кровеносных сосудов и нервов</a:t>
            </a:r>
            <a:endParaRPr lang="en-US" altLang="zh-CN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ru-RU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Избыточное образование тепла</a:t>
            </a:r>
            <a:endParaRPr lang="en-US" altLang="zh-CN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ru-RU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Ограниченный доступ к операционному полю </a:t>
            </a:r>
            <a:endParaRPr lang="en-US" altLang="zh-CN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82040" y="2193290"/>
            <a:ext cx="4264660" cy="4607560"/>
            <a:chOff x="1704" y="3454"/>
            <a:chExt cx="6716" cy="7256"/>
          </a:xfrm>
        </p:grpSpPr>
        <p:grpSp>
          <p:nvGrpSpPr>
            <p:cNvPr id="6" name="组合 5"/>
            <p:cNvGrpSpPr/>
            <p:nvPr/>
          </p:nvGrpSpPr>
          <p:grpSpPr>
            <a:xfrm>
              <a:off x="2698" y="3454"/>
              <a:ext cx="4942" cy="6096"/>
              <a:chOff x="7196" y="4031"/>
              <a:chExt cx="4942" cy="6096"/>
            </a:xfrm>
          </p:grpSpPr>
          <p:pic>
            <p:nvPicPr>
              <p:cNvPr id="3" name="图片 2" descr="SGT2-E"/>
              <p:cNvPicPr>
                <a:picLocks noChangeAspect="1"/>
              </p:cNvPicPr>
              <p:nvPr/>
            </p:nvPicPr>
            <p:blipFill>
              <a:blip r:embed="rId3"/>
              <a:srcRect t="33745" r="28000" b="35200"/>
              <a:stretch>
                <a:fillRect/>
              </a:stretch>
            </p:blipFill>
            <p:spPr>
              <a:xfrm rot="5400000">
                <a:off x="4872" y="6357"/>
                <a:ext cx="6095" cy="1446"/>
              </a:xfrm>
              <a:prstGeom prst="rect">
                <a:avLst/>
              </a:prstGeom>
            </p:spPr>
          </p:pic>
          <p:pic>
            <p:nvPicPr>
              <p:cNvPr id="4" name="图片 3" descr="SGO2-E"/>
              <p:cNvPicPr>
                <a:picLocks noChangeAspect="1"/>
              </p:cNvPicPr>
              <p:nvPr/>
            </p:nvPicPr>
            <p:blipFill>
              <a:blip r:embed="rId4"/>
              <a:srcRect t="33745" r="28160" b="35200"/>
              <a:stretch>
                <a:fillRect/>
              </a:stretch>
            </p:blipFill>
            <p:spPr>
              <a:xfrm rot="5400000">
                <a:off x="8374" y="6351"/>
                <a:ext cx="6082" cy="1446"/>
              </a:xfrm>
              <a:prstGeom prst="rect">
                <a:avLst/>
              </a:prstGeom>
            </p:spPr>
          </p:pic>
          <p:pic>
            <p:nvPicPr>
              <p:cNvPr id="2" name="图片 1" descr="SGR2-E"/>
              <p:cNvPicPr>
                <a:picLocks noChangeAspect="1"/>
              </p:cNvPicPr>
              <p:nvPr/>
            </p:nvPicPr>
            <p:blipFill>
              <a:blip r:embed="rId5"/>
              <a:srcRect t="31709" r="28160" b="36364"/>
              <a:stretch>
                <a:fillRect/>
              </a:stretch>
            </p:blipFill>
            <p:spPr>
              <a:xfrm rot="5400000">
                <a:off x="6768" y="6330"/>
                <a:ext cx="6087" cy="1488"/>
              </a:xfrm>
              <a:prstGeom prst="rect">
                <a:avLst/>
              </a:prstGeom>
            </p:spPr>
          </p:pic>
        </p:grpSp>
        <p:sp>
          <p:nvSpPr>
            <p:cNvPr id="5" name="矩形 4"/>
            <p:cNvSpPr/>
            <p:nvPr/>
          </p:nvSpPr>
          <p:spPr>
            <a:xfrm>
              <a:off x="1704" y="8606"/>
              <a:ext cx="6717" cy="21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52065" y="601345"/>
            <a:ext cx="7237095" cy="1836420"/>
          </a:xfrm>
          <a:prstGeom prst="rect">
            <a:avLst/>
          </a:prstGeom>
          <a:noFill/>
          <a:effectLst>
            <a:outerShdw blurRad="50800" dist="38100" dir="5400000" algn="t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ru-RU" altLang="zh-CN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Ультразвуковые</a:t>
            </a:r>
            <a:r>
              <a:rPr lang="en-US" altLang="zh-CN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  <a:p>
            <a:pPr algn="ctr"/>
            <a:r>
              <a:rPr lang="ru-RU" altLang="zh-CN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хирургические системы</a:t>
            </a:r>
            <a:endParaRPr lang="en-US" altLang="zh-CN" sz="44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 rot="840000">
            <a:off x="1158875" y="2747059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Избирательное резание</a:t>
            </a:r>
            <a:r>
              <a:rPr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</a:t>
            </a:r>
            <a:r>
              <a:rPr lang="ru-RU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защита мягких тканей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39480" y="3801110"/>
            <a:ext cx="3115310" cy="753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Холодное резание исключает тепловые поражения</a:t>
            </a:r>
            <a:endParaRPr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rot="20700000">
            <a:off x="1403985" y="5328969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Малая амплитуда</a:t>
            </a:r>
            <a:endParaRPr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</a:t>
            </a:r>
            <a:r>
              <a:rPr lang="ru-RU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Высокая устойчивость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81505" y="4406900"/>
            <a:ext cx="2099310" cy="407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Маленькая раневая поверхность</a:t>
            </a:r>
            <a:endParaRPr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 rot="19560000">
            <a:off x="8054975" y="1783834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Асептическая операция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 rot="1260000">
            <a:off x="8254365" y="5410249"/>
            <a:ext cx="185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Меньше</a:t>
            </a:r>
            <a:endParaRPr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ru-RU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осложнений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内容占位符 1" descr="骨刀.12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 rot="20160000">
            <a:off x="4501501" y="1869278"/>
            <a:ext cx="3198905" cy="427020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725263" y="4597139"/>
            <a:ext cx="1962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（（（      ）））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686175" y="3143250"/>
            <a:ext cx="485394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>
                    <a:alpha val="68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safer</a:t>
            </a:r>
          </a:p>
        </p:txBody>
      </p:sp>
      <p:sp>
        <p:nvSpPr>
          <p:cNvPr id="234" name="PA_文本框 6"/>
          <p:cNvSpPr txBox="1"/>
          <p:nvPr>
            <p:custDataLst>
              <p:tags r:id="rId4"/>
            </p:custDataLst>
          </p:nvPr>
        </p:nvSpPr>
        <p:spPr>
          <a:xfrm>
            <a:off x="2472690" y="3856899"/>
            <a:ext cx="7280910" cy="300246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-1200" normalizeH="0" baseline="0">
                <a:ln>
                  <a:noFill/>
                </a:ln>
                <a:blipFill dpi="0" rotWithShape="1">
                  <a:blip r:embed="rId8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__________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fill="hold" grpId="0" nodeType="with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13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12月16日_20230105_1413124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0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\刘国政\产品\骨刀\图片\骨刀5.2.png骨刀5.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756150" y="-3061335"/>
            <a:ext cx="7435850" cy="9919335"/>
          </a:xfrm>
          <a:prstGeom prst="rect">
            <a:avLst/>
          </a:prstGeom>
        </p:spPr>
      </p:pic>
      <p:pic>
        <p:nvPicPr>
          <p:cNvPr id="3" name="图片 2" descr="骨刀5.4"/>
          <p:cNvPicPr>
            <a:picLocks noChangeAspect="1"/>
          </p:cNvPicPr>
          <p:nvPr/>
        </p:nvPicPr>
        <p:blipFill>
          <a:blip r:embed="rId5"/>
          <a:srcRect r="95300"/>
          <a:stretch>
            <a:fillRect/>
          </a:stretch>
        </p:blipFill>
        <p:spPr>
          <a:xfrm>
            <a:off x="13335" y="-1199515"/>
            <a:ext cx="4743450" cy="80575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49730" y="721360"/>
            <a:ext cx="57391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ln w="0">
                  <a:solidFill>
                    <a:schemeClr val="bg1"/>
                  </a:solidFill>
                </a:ln>
                <a:gradFill>
                  <a:gsLst>
                    <a:gs pos="96000">
                      <a:schemeClr val="bg1"/>
                    </a:gs>
                    <a:gs pos="1000">
                      <a:schemeClr val="bg1"/>
                    </a:gs>
                    <a:gs pos="18000">
                      <a:schemeClr val="bg1">
                        <a:lumMod val="50000"/>
                      </a:schemeClr>
                    </a:gs>
                    <a:gs pos="51000">
                      <a:schemeClr val="bg1"/>
                    </a:gs>
                    <a:gs pos="85000">
                      <a:schemeClr val="bg1">
                        <a:lumMod val="50000"/>
                      </a:schemeClr>
                    </a:gs>
                  </a:gsLst>
                  <a:lin ang="18900000"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C-EXPLORER</a:t>
            </a:r>
          </a:p>
          <a:p>
            <a:r>
              <a:rPr lang="ru-RU" altLang="zh-CN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Ультразвуковая хирургическая система</a:t>
            </a:r>
            <a:endParaRPr lang="en-US" altLang="zh-CN" sz="32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32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95475" y="610235"/>
            <a:ext cx="8401050" cy="879475"/>
          </a:xfrm>
        </p:spPr>
        <p:txBody>
          <a:bodyPr/>
          <a:lstStyle/>
          <a:p>
            <a:pPr algn="ctr"/>
            <a:r>
              <a:rPr lang="en-US" altLang="zh-CN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36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7-</a:t>
            </a:r>
            <a:r>
              <a:rPr lang="ru-RU" sz="36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дюймовый большой экран</a:t>
            </a:r>
            <a:br>
              <a:rPr lang="en-US" altLang="zh-CN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zh-CN" altLang="zh-CN" b="1" u="sng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10210" y="2940685"/>
            <a:ext cx="4535805" cy="2499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Полноцветный</a:t>
            </a:r>
            <a:br>
              <a:rPr lang="zh-CN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Четкая визуализация</a:t>
            </a:r>
            <a:br>
              <a:rPr lang="zh-CN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Сенсорное управление</a:t>
            </a:r>
            <a:endParaRPr lang="zh-CN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内容占位符 3" descr="E:\刘国政\新品发布\2023\图片3.png图片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5906135" y="0"/>
            <a:ext cx="5068570" cy="6763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one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040" y="2460625"/>
            <a:ext cx="5581015" cy="31394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43300" y="2874645"/>
            <a:ext cx="1796415" cy="1678305"/>
          </a:xfrm>
          <a:prstGeom prst="rect">
            <a:avLst/>
          </a:prstGeom>
          <a:noFill/>
          <a:ln w="2540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588000" y="2874645"/>
            <a:ext cx="1796415" cy="1678305"/>
          </a:xfrm>
          <a:prstGeom prst="rect">
            <a:avLst/>
          </a:prstGeom>
          <a:noFill/>
          <a:ln w="2540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043680" y="4944745"/>
            <a:ext cx="2992755" cy="467360"/>
          </a:xfrm>
          <a:prstGeom prst="rect">
            <a:avLst/>
          </a:prstGeom>
          <a:noFill/>
          <a:ln w="2540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926705" y="4944745"/>
            <a:ext cx="730250" cy="467360"/>
          </a:xfrm>
          <a:prstGeom prst="rect">
            <a:avLst/>
          </a:prstGeom>
          <a:noFill/>
          <a:ln w="2540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632700" y="3178810"/>
            <a:ext cx="1143635" cy="1069975"/>
          </a:xfrm>
          <a:prstGeom prst="rect">
            <a:avLst/>
          </a:prstGeom>
          <a:noFill/>
          <a:ln w="2540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>
            <a:stCxn id="6" idx="0"/>
          </p:cNvCxnSpPr>
          <p:nvPr/>
        </p:nvCxnSpPr>
        <p:spPr>
          <a:xfrm flipV="1">
            <a:off x="4441825" y="1426210"/>
            <a:ext cx="0" cy="1448435"/>
          </a:xfrm>
          <a:prstGeom prst="line">
            <a:avLst/>
          </a:prstGeom>
          <a:ln w="285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6485890" y="1426210"/>
            <a:ext cx="0" cy="1448435"/>
          </a:xfrm>
          <a:prstGeom prst="line">
            <a:avLst/>
          </a:prstGeom>
          <a:ln w="285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8" idx="1"/>
          </p:cNvCxnSpPr>
          <p:nvPr/>
        </p:nvCxnSpPr>
        <p:spPr>
          <a:xfrm flipH="1">
            <a:off x="2301240" y="5178425"/>
            <a:ext cx="174244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8656955" y="5178425"/>
            <a:ext cx="108902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8776335" y="3714115"/>
            <a:ext cx="114935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8940" y="4552950"/>
            <a:ext cx="2301240" cy="1236980"/>
          </a:xfrm>
        </p:spPr>
        <p:txBody>
          <a:bodyPr/>
          <a:lstStyle/>
          <a:p>
            <a:pPr algn="ctr"/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Рабочий режим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846070" y="485775"/>
            <a:ext cx="2741930" cy="1236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Регулировка мощности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sp>
        <p:nvSpPr>
          <p:cNvPr id="4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339715" y="485775"/>
            <a:ext cx="2586990" cy="1236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rPr>
              <a:t>Регулировка воды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sp>
        <p:nvSpPr>
          <p:cNvPr id="13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9606915" y="3093720"/>
            <a:ext cx="2477770" cy="1236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Регулировка освещения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9416415" y="4552950"/>
            <a:ext cx="2301240" cy="1236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Режим очистки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8eb0b507-5343-4fab-877c-905716b0f063"/>
  <p:tag name="COMMONDATA" val="eyJoZGlkIjoiMjUwNGQ0ZDg0MjRhODlmYjM0NzNmMWFlOWY5MTMxYTYifQ=="/>
  <p:tag name="FULLTEXTBEAUTIFY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64.162204724409,&quot;width&quot;:3945.809448818897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64.162204724409,&quot;width&quot;:3945.809448818897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0,&quot;width&quot;:6400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689,&quot;width&quot;:9511}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200373_1*i*2"/>
  <p:tag name="KSO_WM_TEMPLATE_CATEGORY" val="mixed"/>
  <p:tag name="KSO_WM_TEMPLATE_INDEX" val="20200373"/>
  <p:tag name="KSO_WM_UNIT_LAYERLEVEL" val="1"/>
  <p:tag name="KSO_WM_TAG_VERSION" val="1.0"/>
  <p:tag name="KSO_WM_BEAUTIFY_FLAG" val="#wm#"/>
  <p:tag name="KSO_WM_UNIT_TYPE" val="i"/>
  <p:tag name="KSO_WM_UNIT_INDEX" val="2"/>
  <p:tag name="PA" val="v5.2.3"/>
  <p:tag name="KSO_WM_DECORATE_TAGETSHAPES_IDS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689,&quot;width&quot;:951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6853,&quot;width&quot;:513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404</Words>
  <Application>Microsoft Office PowerPoint</Application>
  <PresentationFormat>Широкоэкранный</PresentationFormat>
  <Paragraphs>120</Paragraphs>
  <Slides>34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等线</vt:lpstr>
      <vt:lpstr>微软雅黑</vt:lpstr>
      <vt:lpstr>Arial</vt:lpstr>
      <vt:lpstr>汉仪粗宋简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7-дюймовый большой экран   </vt:lpstr>
      <vt:lpstr>Рабочий режим</vt:lpstr>
      <vt:lpstr>Своевременная подача воды  Лучшее охлаждение  Комфорт при эксплуатации</vt:lpstr>
      <vt:lpstr>Вариант 1：</vt:lpstr>
      <vt:lpstr>Вариант 1：</vt:lpstr>
      <vt:lpstr>Светодиодный свет с оптоволокном</vt:lpstr>
      <vt:lpstr>Раздельная конструкция ручки и шланга подачи воды   </vt:lpstr>
      <vt:lpstr>Маленькая ручка  </vt:lpstr>
      <vt:lpstr>Цветные кнопки Легкая идентификация  Высокая безопасность</vt:lpstr>
      <vt:lpstr>Стандартные наборы насадок</vt:lpstr>
      <vt:lpstr>Презентация PowerPoint</vt:lpstr>
      <vt:lpstr>Частота вибрации составляет 24–36 кГц, что позволяет эффективно разрезать костную ткань и минимизировать риск повреждения мягких тканей.</vt:lpstr>
      <vt:lpstr>Легкая и безопасная смена насадок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1，7-дюймовый сенсорный экран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科技创意大气高端发布会汇报PPT模板</dc:title>
  <dc:creator>Whishile.King&amp;Ethan</dc:creator>
  <cp:lastModifiedBy>Дубовцева Екатерина Михайловна</cp:lastModifiedBy>
  <cp:revision>199</cp:revision>
  <dcterms:created xsi:type="dcterms:W3CDTF">2017-06-26T10:23:00Z</dcterms:created>
  <dcterms:modified xsi:type="dcterms:W3CDTF">2025-05-05T11:59:40Z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2052-12.1.0.15066</vt:lpwstr>
  </property>
  <property fmtid="{D5CDD505-2E9C-101B-9397-08002B2CF9AE}" pid="3" name="ICV">
    <vt:lpwstr>55A6EC0CC1AF44D98A7569197F99119C</vt:lpwstr>
  </property>
</Properties>
</file>